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5"/>
    <p:sldMasterId id="214748370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Plus Jakarta Sans"/>
      <p:regular r:id="rId30"/>
      <p:bold r:id="rId31"/>
      <p:italic r:id="rId32"/>
      <p:boldItalic r:id="rId33"/>
    </p:embeddedFont>
    <p:embeddedFont>
      <p:font typeface="Inter"/>
      <p:regular r:id="rId34"/>
      <p:bold r:id="rId35"/>
      <p:italic r:id="rId36"/>
      <p:boldItalic r:id="rId37"/>
    </p:embeddedFont>
    <p:embeddedFont>
      <p:font typeface="Plus Jakarta Sans Medium"/>
      <p:regular r:id="rId38"/>
      <p:bold r:id="rId39"/>
      <p:italic r:id="rId40"/>
      <p:boldItalic r:id="rId41"/>
    </p:embeddedFont>
    <p:embeddedFont>
      <p:font typeface="Quicksand"/>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72AFCE-32CC-49E5-8062-E0F98E9F3059}">
  <a:tblStyle styleId="{6172AFCE-32CC-49E5-8062-E0F98E9F305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PlusJakartaSansMedium-bold.fntdata"/><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42" Type="http://schemas.openxmlformats.org/officeDocument/2006/relationships/font" Target="fonts/Quicksand-regular.fntdata"/><Relationship Id="rId47" Type="http://schemas.openxmlformats.org/officeDocument/2006/relationships/font" Target="fonts/OpenSans-boldItalic.fntdata"/><Relationship Id="rId34" Type="http://schemas.openxmlformats.org/officeDocument/2006/relationships/font" Target="fonts/Inter-regular.fntdata"/><Relationship Id="rId21" Type="http://schemas.openxmlformats.org/officeDocument/2006/relationships/slide" Target="slides/slide14.xml"/><Relationship Id="rId50"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font" Target="fonts/PlusJakartaSansMedium-italic.fntdata"/><Relationship Id="rId45" Type="http://schemas.openxmlformats.org/officeDocument/2006/relationships/font" Target="fonts/OpenSans-bold.fntdata"/><Relationship Id="rId32" Type="http://schemas.openxmlformats.org/officeDocument/2006/relationships/font" Target="fonts/PlusJakartaSans-italic.fntdata"/><Relationship Id="rId37" Type="http://schemas.openxmlformats.org/officeDocument/2006/relationships/font" Target="fonts/Inter-boldItalic.fntdata"/><Relationship Id="rId24" Type="http://schemas.openxmlformats.org/officeDocument/2006/relationships/slide" Target="slides/slide17.xml"/><Relationship Id="rId11" Type="http://schemas.openxmlformats.org/officeDocument/2006/relationships/slide" Target="slides/slide4.xml"/><Relationship Id="rId5" Type="http://schemas.openxmlformats.org/officeDocument/2006/relationships/slideMaster" Target="slideMasters/slideMaster1.xml"/><Relationship Id="rId36" Type="http://schemas.openxmlformats.org/officeDocument/2006/relationships/font" Target="fonts/Inter-italic.fntdata"/><Relationship Id="rId23" Type="http://schemas.openxmlformats.org/officeDocument/2006/relationships/slide" Target="slides/slide16.xml"/><Relationship Id="rId28" Type="http://schemas.openxmlformats.org/officeDocument/2006/relationships/slide" Target="slides/slide21.xml"/><Relationship Id="rId15" Type="http://schemas.openxmlformats.org/officeDocument/2006/relationships/slide" Target="slides/slide8.xml"/><Relationship Id="rId49" Type="http://schemas.openxmlformats.org/officeDocument/2006/relationships/customXml" Target="../customXml/item2.xml"/><Relationship Id="rId44" Type="http://schemas.openxmlformats.org/officeDocument/2006/relationships/font" Target="fonts/OpenSans-regular.fntdata"/><Relationship Id="rId31" Type="http://schemas.openxmlformats.org/officeDocument/2006/relationships/font" Target="fonts/PlusJakartaSans-bold.fntdata"/><Relationship Id="rId10" Type="http://schemas.openxmlformats.org/officeDocument/2006/relationships/slide" Target="slides/slide3.xml"/><Relationship Id="rId19" Type="http://schemas.openxmlformats.org/officeDocument/2006/relationships/slide" Target="slides/slide12.xml"/><Relationship Id="rId43" Type="http://schemas.openxmlformats.org/officeDocument/2006/relationships/font" Target="fonts/Quicksand-bold.fntdata"/><Relationship Id="rId4" Type="http://schemas.openxmlformats.org/officeDocument/2006/relationships/tableStyles" Target="tableStyles.xml"/><Relationship Id="rId9" Type="http://schemas.openxmlformats.org/officeDocument/2006/relationships/slide" Target="slides/slide2.xml"/><Relationship Id="rId30" Type="http://schemas.openxmlformats.org/officeDocument/2006/relationships/font" Target="fonts/PlusJakartaSans-regular.fntdata"/><Relationship Id="rId35" Type="http://schemas.openxmlformats.org/officeDocument/2006/relationships/font" Target="fonts/Inter-bold.fntdata"/><Relationship Id="rId22" Type="http://schemas.openxmlformats.org/officeDocument/2006/relationships/slide" Target="slides/slide15.xml"/><Relationship Id="rId27" Type="http://schemas.openxmlformats.org/officeDocument/2006/relationships/slide" Target="slides/slide20.xml"/><Relationship Id="rId14" Type="http://schemas.openxmlformats.org/officeDocument/2006/relationships/slide" Target="slides/slide7.xml"/><Relationship Id="rId48"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presProps" Target="presProps.xml"/><Relationship Id="rId46" Type="http://schemas.openxmlformats.org/officeDocument/2006/relationships/font" Target="fonts/OpenSans-italic.fntdata"/><Relationship Id="rId33" Type="http://schemas.openxmlformats.org/officeDocument/2006/relationships/font" Target="fonts/PlusJakartaSans-boldItalic.fntdata"/><Relationship Id="rId38" Type="http://schemas.openxmlformats.org/officeDocument/2006/relationships/font" Target="fonts/PlusJakartaSansMedium-regular.fntdata"/><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41" Type="http://schemas.openxmlformats.org/officeDocument/2006/relationships/font" Target="fonts/PlusJakartaSansMedium-boldItalic.fntdata"/><Relationship Id="rId20" Type="http://schemas.openxmlformats.org/officeDocument/2006/relationships/slide" Target="slides/slide13.xml"/><Relationship Id="rId1" Type="http://schemas.openxmlformats.org/officeDocument/2006/relationships/theme" Target="theme/theme3.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8033f0f07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8033f0f0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Good afternoon, everyone. KDADS has asked that we provide additional plan of care training to our PACE staff, so this training was put together by Hayley and I to fulfill that request. It will be provided in a Training of Trainers format, so, please, give these slides your full attention for the next 30 minutes or so because we will be asking you to provide this training to the staff you supervise by October 28, 2022.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There may not be much time for questions, so if you have them, please put them in the chat box or reach out to Hayley or myself after the meeting or in the future if a question presents itself.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Otherwise, we got a lot to cover, so lets get started.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80c95b1d2a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380c95b1d2a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80c95b1d2a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380c95b1d2a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80c95b1d2a_0_4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380c95b1d2a_0_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80c95b1d2a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380c95b1d2a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80c95b1d2a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380c95b1d2a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80c95b1d2a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80c95b1d2a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80c95b1d2a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80c95b1d2a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80c95b1d2a_0_5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380c95b1d2a_0_5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80c95b1d2a_0_5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380c95b1d2a_0_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80c95b1d2a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380c95b1d2a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8033f0f07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8033f0f07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a:solidFill>
                <a:srgbClr val="222222"/>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8033f0f078_1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8033f0f078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81fb376c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81fb376c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80c95b1d2a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380c95b1d2a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8033f0f078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8033f0f078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80c95b1d2a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80c95b1d2a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80c95b1d2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80c95b1d2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80c95b1d2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80c95b1d2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80c95b1d2a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380c95b1d2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80c95b1d2a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g380c95b1d2a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80c95b1d2a_0_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380c95b1d2a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solidFill>
          <a:schemeClr val="accent5"/>
        </a:solidFill>
      </p:bgPr>
    </p:bg>
    <p:spTree>
      <p:nvGrpSpPr>
        <p:cNvPr id="53" name="Shape 53"/>
        <p:cNvGrpSpPr/>
        <p:nvPr/>
      </p:nvGrpSpPr>
      <p:grpSpPr>
        <a:xfrm>
          <a:off x="0" y="0"/>
          <a:ext cx="0" cy="0"/>
          <a:chOff x="0" y="0"/>
          <a:chExt cx="0" cy="0"/>
        </a:xfrm>
      </p:grpSpPr>
      <p:sp>
        <p:nvSpPr>
          <p:cNvPr id="54" name="Google Shape;54;p14"/>
          <p:cNvSpPr/>
          <p:nvPr/>
        </p:nvSpPr>
        <p:spPr>
          <a:xfrm>
            <a:off x="6849412" y="229900"/>
            <a:ext cx="2068500" cy="2068500"/>
          </a:xfrm>
          <a:prstGeom prst="roundRect">
            <a:avLst>
              <a:gd fmla="val 12219"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Plus Jakarta Sans"/>
              <a:ea typeface="Plus Jakarta Sans"/>
              <a:cs typeface="Plus Jakarta Sans"/>
              <a:sym typeface="Plus Jakarta Sans"/>
            </a:endParaRPr>
          </a:p>
        </p:txBody>
      </p:sp>
      <p:sp>
        <p:nvSpPr>
          <p:cNvPr id="55" name="Google Shape;55;p14"/>
          <p:cNvSpPr/>
          <p:nvPr/>
        </p:nvSpPr>
        <p:spPr>
          <a:xfrm>
            <a:off x="228600" y="229900"/>
            <a:ext cx="4349400" cy="4683600"/>
          </a:xfrm>
          <a:prstGeom prst="roundRect">
            <a:avLst>
              <a:gd fmla="val 584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Plus Jakarta Sans"/>
              <a:ea typeface="Plus Jakarta Sans"/>
              <a:cs typeface="Plus Jakarta Sans"/>
              <a:sym typeface="Plus Jakarta Sans"/>
            </a:endParaRPr>
          </a:p>
        </p:txBody>
      </p:sp>
      <p:sp>
        <p:nvSpPr>
          <p:cNvPr id="56" name="Google Shape;56;p14"/>
          <p:cNvSpPr/>
          <p:nvPr/>
        </p:nvSpPr>
        <p:spPr>
          <a:xfrm>
            <a:off x="4679587" y="229900"/>
            <a:ext cx="2068500" cy="2068500"/>
          </a:xfrm>
          <a:prstGeom prst="roundRect">
            <a:avLst>
              <a:gd fmla="val 12219"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Plus Jakarta Sans"/>
                <a:ea typeface="Plus Jakarta Sans"/>
                <a:cs typeface="Plus Jakarta Sans"/>
                <a:sym typeface="Plus Jakarta Sans"/>
              </a:rPr>
              <a:t> </a:t>
            </a:r>
            <a:endParaRPr>
              <a:solidFill>
                <a:schemeClr val="accent2"/>
              </a:solidFill>
              <a:latin typeface="Plus Jakarta Sans"/>
              <a:ea typeface="Plus Jakarta Sans"/>
              <a:cs typeface="Plus Jakarta Sans"/>
              <a:sym typeface="Plus Jakarta Sans"/>
            </a:endParaRPr>
          </a:p>
        </p:txBody>
      </p:sp>
      <p:sp>
        <p:nvSpPr>
          <p:cNvPr id="57" name="Google Shape;57;p14"/>
          <p:cNvSpPr/>
          <p:nvPr/>
        </p:nvSpPr>
        <p:spPr>
          <a:xfrm>
            <a:off x="4679599" y="2404695"/>
            <a:ext cx="4238400" cy="2508900"/>
          </a:xfrm>
          <a:prstGeom prst="roundRect">
            <a:avLst>
              <a:gd fmla="val 10138"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Inter"/>
              <a:ea typeface="Inter"/>
              <a:cs typeface="Inter"/>
              <a:sym typeface="Inter"/>
            </a:endParaRPr>
          </a:p>
        </p:txBody>
      </p:sp>
      <p:grpSp>
        <p:nvGrpSpPr>
          <p:cNvPr id="58" name="Google Shape;58;p14"/>
          <p:cNvGrpSpPr/>
          <p:nvPr/>
        </p:nvGrpSpPr>
        <p:grpSpPr>
          <a:xfrm>
            <a:off x="4524845" y="724771"/>
            <a:ext cx="2377504" cy="1078596"/>
            <a:chOff x="4571989" y="769200"/>
            <a:chExt cx="2320422" cy="1052700"/>
          </a:xfrm>
        </p:grpSpPr>
        <p:sp>
          <p:nvSpPr>
            <p:cNvPr id="59" name="Google Shape;59;p14"/>
            <p:cNvSpPr/>
            <p:nvPr/>
          </p:nvSpPr>
          <p:spPr>
            <a:xfrm>
              <a:off x="5691810" y="769200"/>
              <a:ext cx="1200600" cy="1052700"/>
            </a:xfrm>
            <a:prstGeom prst="pie">
              <a:avLst>
                <a:gd fmla="val 5410573"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Plus Jakarta Sans"/>
                <a:ea typeface="Plus Jakarta Sans"/>
                <a:cs typeface="Plus Jakarta Sans"/>
                <a:sym typeface="Plus Jakarta Sans"/>
              </a:endParaRPr>
            </a:p>
          </p:txBody>
        </p:sp>
        <p:sp>
          <p:nvSpPr>
            <p:cNvPr id="60" name="Google Shape;60;p14"/>
            <p:cNvSpPr/>
            <p:nvPr/>
          </p:nvSpPr>
          <p:spPr>
            <a:xfrm flipH="1">
              <a:off x="4571989" y="769200"/>
              <a:ext cx="1200600" cy="1052700"/>
            </a:xfrm>
            <a:prstGeom prst="pie">
              <a:avLst>
                <a:gd fmla="val 5410573"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Plus Jakarta Sans"/>
                <a:ea typeface="Plus Jakarta Sans"/>
                <a:cs typeface="Plus Jakarta Sans"/>
                <a:sym typeface="Plus Jakarta Sans"/>
              </a:endParaRPr>
            </a:p>
          </p:txBody>
        </p:sp>
      </p:grpSp>
      <p:grpSp>
        <p:nvGrpSpPr>
          <p:cNvPr id="61" name="Google Shape;61;p14"/>
          <p:cNvGrpSpPr/>
          <p:nvPr/>
        </p:nvGrpSpPr>
        <p:grpSpPr>
          <a:xfrm>
            <a:off x="7352898" y="762044"/>
            <a:ext cx="1061865" cy="1004215"/>
            <a:chOff x="7312075" y="834700"/>
            <a:chExt cx="1022400" cy="966799"/>
          </a:xfrm>
        </p:grpSpPr>
        <p:sp>
          <p:nvSpPr>
            <p:cNvPr id="62" name="Google Shape;62;p14"/>
            <p:cNvSpPr/>
            <p:nvPr/>
          </p:nvSpPr>
          <p:spPr>
            <a:xfrm>
              <a:off x="7312075" y="834700"/>
              <a:ext cx="1022400" cy="438000"/>
            </a:xfrm>
            <a:prstGeom prst="roundRect">
              <a:avLst>
                <a:gd fmla="val 50000" name="adj"/>
              </a:avLst>
            </a:prstGeom>
            <a:noFill/>
            <a:ln cap="flat" cmpd="sng" w="1143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Inter"/>
                <a:ea typeface="Inter"/>
                <a:cs typeface="Inter"/>
                <a:sym typeface="Inter"/>
              </a:endParaRPr>
            </a:p>
          </p:txBody>
        </p:sp>
        <p:sp>
          <p:nvSpPr>
            <p:cNvPr id="63" name="Google Shape;63;p14"/>
            <p:cNvSpPr/>
            <p:nvPr/>
          </p:nvSpPr>
          <p:spPr>
            <a:xfrm>
              <a:off x="7312075" y="1363499"/>
              <a:ext cx="1022400" cy="438000"/>
            </a:xfrm>
            <a:prstGeom prst="roundRect">
              <a:avLst>
                <a:gd fmla="val 50000" name="adj"/>
              </a:avLst>
            </a:prstGeom>
            <a:noFill/>
            <a:ln cap="flat" cmpd="sng" w="1143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Inter"/>
                <a:ea typeface="Inter"/>
                <a:cs typeface="Inter"/>
                <a:sym typeface="Inter"/>
              </a:endParaRPr>
            </a:p>
          </p:txBody>
        </p:sp>
      </p:grpSp>
      <p:sp>
        <p:nvSpPr>
          <p:cNvPr id="64" name="Google Shape;64;p14"/>
          <p:cNvSpPr txBox="1"/>
          <p:nvPr>
            <p:ph idx="1" type="subTitle"/>
          </p:nvPr>
        </p:nvSpPr>
        <p:spPr>
          <a:xfrm>
            <a:off x="4897375" y="2609925"/>
            <a:ext cx="3679800" cy="452700"/>
          </a:xfrm>
          <a:prstGeom prst="rect">
            <a:avLst/>
          </a:prstGeom>
        </p:spPr>
        <p:txBody>
          <a:bodyPr anchorCtr="0" anchor="t" bIns="0" lIns="0" spcFirstLastPara="1" rIns="0" wrap="square" tIns="0">
            <a:spAutoFit/>
          </a:bodyPr>
          <a:lstStyle>
            <a:lvl1pPr lvl="0">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65" name="Google Shape;65;p14"/>
          <p:cNvSpPr txBox="1"/>
          <p:nvPr>
            <p:ph type="title"/>
          </p:nvPr>
        </p:nvSpPr>
        <p:spPr>
          <a:xfrm>
            <a:off x="563400" y="3695700"/>
            <a:ext cx="3679800" cy="9384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1pPr>
            <a:lvl2pPr lvl="1">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2pPr>
            <a:lvl3pPr lvl="2">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3pPr>
            <a:lvl4pPr lvl="3">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4pPr>
            <a:lvl5pPr lvl="4">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5pPr>
            <a:lvl6pPr lvl="5">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6pPr>
            <a:lvl7pPr lvl="6">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7pPr>
            <a:lvl8pPr lvl="7">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8pPr>
            <a:lvl9pPr lvl="8">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ALT">
  <p:cSld name="BLANK_1_2">
    <p:bg>
      <p:bgPr>
        <a:solidFill>
          <a:schemeClr val="accent5"/>
        </a:solidFill>
      </p:bgPr>
    </p:bg>
    <p:spTree>
      <p:nvGrpSpPr>
        <p:cNvPr id="66" name="Shape 66"/>
        <p:cNvGrpSpPr/>
        <p:nvPr/>
      </p:nvGrpSpPr>
      <p:grpSpPr>
        <a:xfrm>
          <a:off x="0" y="0"/>
          <a:ext cx="0" cy="0"/>
          <a:chOff x="0" y="0"/>
          <a:chExt cx="0" cy="0"/>
        </a:xfrm>
      </p:grpSpPr>
      <p:sp>
        <p:nvSpPr>
          <p:cNvPr id="67" name="Google Shape;67;p15"/>
          <p:cNvSpPr/>
          <p:nvPr/>
        </p:nvSpPr>
        <p:spPr>
          <a:xfrm rot="5400000">
            <a:off x="-285900" y="285900"/>
            <a:ext cx="5143500" cy="4571700"/>
          </a:xfrm>
          <a:prstGeom prst="round2SameRect">
            <a:avLst>
              <a:gd fmla="val 7676"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Inter"/>
              <a:ea typeface="Inter"/>
              <a:cs typeface="Inter"/>
              <a:sym typeface="Inter"/>
            </a:endParaRPr>
          </a:p>
        </p:txBody>
      </p:sp>
      <p:sp>
        <p:nvSpPr>
          <p:cNvPr id="68" name="Google Shape;68;p15"/>
          <p:cNvSpPr txBox="1"/>
          <p:nvPr>
            <p:ph type="title"/>
          </p:nvPr>
        </p:nvSpPr>
        <p:spPr>
          <a:xfrm>
            <a:off x="228600" y="228600"/>
            <a:ext cx="3713100" cy="1108200"/>
          </a:xfrm>
          <a:prstGeom prst="rect">
            <a:avLst/>
          </a:prstGeom>
        </p:spPr>
        <p:txBody>
          <a:bodyPr anchorCtr="0" anchor="t" bIns="0" lIns="0" spcFirstLastPara="1" rIns="0" wrap="square" tIns="0">
            <a:spAutoFit/>
          </a:bodyPr>
          <a:lstStyle>
            <a:lvl1pPr lvl="0">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3">
    <p:spTree>
      <p:nvGrpSpPr>
        <p:cNvPr id="69" name="Shape 69"/>
        <p:cNvGrpSpPr/>
        <p:nvPr/>
      </p:nvGrpSpPr>
      <p:grpSpPr>
        <a:xfrm>
          <a:off x="0" y="0"/>
          <a:ext cx="0" cy="0"/>
          <a:chOff x="0" y="0"/>
          <a:chExt cx="0" cy="0"/>
        </a:xfrm>
      </p:grpSpPr>
      <p:sp>
        <p:nvSpPr>
          <p:cNvPr id="70" name="Google Shape;70;p16"/>
          <p:cNvSpPr txBox="1"/>
          <p:nvPr>
            <p:ph type="title"/>
          </p:nvPr>
        </p:nvSpPr>
        <p:spPr>
          <a:xfrm>
            <a:off x="228600" y="228600"/>
            <a:ext cx="6480300" cy="498600"/>
          </a:xfrm>
          <a:prstGeom prst="rect">
            <a:avLst/>
          </a:prstGeom>
        </p:spPr>
        <p:txBody>
          <a:bodyPr anchorCtr="0" anchor="t" bIns="0" lIns="0" spcFirstLastPara="1" rIns="0" wrap="square" tIns="0">
            <a:spAutoFit/>
          </a:bodyPr>
          <a:lstStyle>
            <a:lvl1pPr lvl="0">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9pPr>
          </a:lstStyle>
          <a:p/>
        </p:txBody>
      </p:sp>
      <p:sp>
        <p:nvSpPr>
          <p:cNvPr id="71" name="Google Shape;71;p16"/>
          <p:cNvSpPr txBox="1"/>
          <p:nvPr>
            <p:ph idx="1" type="body"/>
          </p:nvPr>
        </p:nvSpPr>
        <p:spPr>
          <a:xfrm>
            <a:off x="318600" y="2984575"/>
            <a:ext cx="1914300" cy="15873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72" name="Google Shape;72;p16"/>
          <p:cNvSpPr txBox="1"/>
          <p:nvPr>
            <p:ph idx="2" type="body"/>
          </p:nvPr>
        </p:nvSpPr>
        <p:spPr>
          <a:xfrm>
            <a:off x="6911100" y="2984575"/>
            <a:ext cx="1914300" cy="15873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73" name="Google Shape;73;p16"/>
          <p:cNvSpPr txBox="1"/>
          <p:nvPr>
            <p:ph idx="3" type="body"/>
          </p:nvPr>
        </p:nvSpPr>
        <p:spPr>
          <a:xfrm>
            <a:off x="2516100" y="2984575"/>
            <a:ext cx="1914300" cy="15873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74" name="Google Shape;74;p16"/>
          <p:cNvSpPr txBox="1"/>
          <p:nvPr>
            <p:ph idx="4" type="body"/>
          </p:nvPr>
        </p:nvSpPr>
        <p:spPr>
          <a:xfrm>
            <a:off x="4713588" y="2984575"/>
            <a:ext cx="1914300" cy="15873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75" name="Google Shape;75;p16"/>
          <p:cNvSpPr txBox="1"/>
          <p:nvPr>
            <p:ph idx="5" type="subTitle"/>
          </p:nvPr>
        </p:nvSpPr>
        <p:spPr>
          <a:xfrm>
            <a:off x="381950" y="2393500"/>
            <a:ext cx="1854900" cy="314100"/>
          </a:xfrm>
          <a:prstGeom prst="rect">
            <a:avLst/>
          </a:prstGeom>
        </p:spPr>
        <p:txBody>
          <a:bodyPr anchorCtr="0" anchor="t" bIns="91425" lIns="0" spcFirstLastPara="1" rIns="91425" wrap="square" tIns="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p:txBody>
      </p:sp>
      <p:sp>
        <p:nvSpPr>
          <p:cNvPr id="76" name="Google Shape;76;p16"/>
          <p:cNvSpPr txBox="1"/>
          <p:nvPr>
            <p:ph idx="6" type="subTitle"/>
          </p:nvPr>
        </p:nvSpPr>
        <p:spPr>
          <a:xfrm>
            <a:off x="2574000" y="2378475"/>
            <a:ext cx="1854900" cy="314100"/>
          </a:xfrm>
          <a:prstGeom prst="rect">
            <a:avLst/>
          </a:prstGeom>
        </p:spPr>
        <p:txBody>
          <a:bodyPr anchorCtr="0" anchor="t" bIns="91425" lIns="0" spcFirstLastPara="1" rIns="91425" wrap="square" tIns="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p:txBody>
      </p:sp>
      <p:sp>
        <p:nvSpPr>
          <p:cNvPr id="77" name="Google Shape;77;p16"/>
          <p:cNvSpPr txBox="1"/>
          <p:nvPr>
            <p:ph idx="7" type="subTitle"/>
          </p:nvPr>
        </p:nvSpPr>
        <p:spPr>
          <a:xfrm>
            <a:off x="4806538" y="2378475"/>
            <a:ext cx="1822800" cy="314100"/>
          </a:xfrm>
          <a:prstGeom prst="rect">
            <a:avLst/>
          </a:prstGeom>
        </p:spPr>
        <p:txBody>
          <a:bodyPr anchorCtr="0" anchor="t" bIns="91425" lIns="0" spcFirstLastPara="1" rIns="91425" wrap="square" tIns="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p:txBody>
      </p:sp>
      <p:sp>
        <p:nvSpPr>
          <p:cNvPr id="78" name="Google Shape;78;p16"/>
          <p:cNvSpPr txBox="1"/>
          <p:nvPr>
            <p:ph idx="8" type="subTitle"/>
          </p:nvPr>
        </p:nvSpPr>
        <p:spPr>
          <a:xfrm>
            <a:off x="7007100" y="2378475"/>
            <a:ext cx="1822800" cy="314100"/>
          </a:xfrm>
          <a:prstGeom prst="rect">
            <a:avLst/>
          </a:prstGeom>
        </p:spPr>
        <p:txBody>
          <a:bodyPr anchorCtr="0" anchor="t" bIns="91425" lIns="0" spcFirstLastPara="1" rIns="91425" wrap="square" tIns="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_1_1_1_2">
    <p:spTree>
      <p:nvGrpSpPr>
        <p:cNvPr id="79" name="Shape 79"/>
        <p:cNvGrpSpPr/>
        <p:nvPr/>
      </p:nvGrpSpPr>
      <p:grpSpPr>
        <a:xfrm>
          <a:off x="0" y="0"/>
          <a:ext cx="0" cy="0"/>
          <a:chOff x="0" y="0"/>
          <a:chExt cx="0" cy="0"/>
        </a:xfrm>
      </p:grpSpPr>
      <p:sp>
        <p:nvSpPr>
          <p:cNvPr id="80" name="Google Shape;80;p17"/>
          <p:cNvSpPr txBox="1"/>
          <p:nvPr>
            <p:ph type="title"/>
          </p:nvPr>
        </p:nvSpPr>
        <p:spPr>
          <a:xfrm>
            <a:off x="228600" y="741875"/>
            <a:ext cx="6480300" cy="415500"/>
          </a:xfrm>
          <a:prstGeom prst="rect">
            <a:avLst/>
          </a:prstGeom>
        </p:spPr>
        <p:txBody>
          <a:bodyPr anchorCtr="0" anchor="t" bIns="0" lIns="0" spcFirstLastPara="1" rIns="0" wrap="square" tIns="0">
            <a:spAutoFit/>
          </a:bodyPr>
          <a:lstStyle>
            <a:lvl1pPr lvl="0">
              <a:spcBef>
                <a:spcPts val="0"/>
              </a:spcBef>
              <a:spcAft>
                <a:spcPts val="0"/>
              </a:spcAft>
              <a:buNone/>
              <a:defRPr sz="3000">
                <a:latin typeface="Plus Jakarta Sans Medium"/>
                <a:ea typeface="Plus Jakarta Sans Medium"/>
                <a:cs typeface="Plus Jakarta Sans Medium"/>
                <a:sym typeface="Plus Jakarta Sans Medium"/>
              </a:defRPr>
            </a:lvl1pPr>
            <a:lvl2pPr lvl="1">
              <a:spcBef>
                <a:spcPts val="0"/>
              </a:spcBef>
              <a:spcAft>
                <a:spcPts val="0"/>
              </a:spcAft>
              <a:buNone/>
              <a:defRPr sz="3000">
                <a:latin typeface="Plus Jakarta Sans Medium"/>
                <a:ea typeface="Plus Jakarta Sans Medium"/>
                <a:cs typeface="Plus Jakarta Sans Medium"/>
                <a:sym typeface="Plus Jakarta Sans Medium"/>
              </a:defRPr>
            </a:lvl2pPr>
            <a:lvl3pPr lvl="2">
              <a:spcBef>
                <a:spcPts val="0"/>
              </a:spcBef>
              <a:spcAft>
                <a:spcPts val="0"/>
              </a:spcAft>
              <a:buNone/>
              <a:defRPr sz="3000">
                <a:latin typeface="Plus Jakarta Sans Medium"/>
                <a:ea typeface="Plus Jakarta Sans Medium"/>
                <a:cs typeface="Plus Jakarta Sans Medium"/>
                <a:sym typeface="Plus Jakarta Sans Medium"/>
              </a:defRPr>
            </a:lvl3pPr>
            <a:lvl4pPr lvl="3">
              <a:spcBef>
                <a:spcPts val="0"/>
              </a:spcBef>
              <a:spcAft>
                <a:spcPts val="0"/>
              </a:spcAft>
              <a:buNone/>
              <a:defRPr sz="3000">
                <a:latin typeface="Plus Jakarta Sans Medium"/>
                <a:ea typeface="Plus Jakarta Sans Medium"/>
                <a:cs typeface="Plus Jakarta Sans Medium"/>
                <a:sym typeface="Plus Jakarta Sans Medium"/>
              </a:defRPr>
            </a:lvl4pPr>
            <a:lvl5pPr lvl="4">
              <a:spcBef>
                <a:spcPts val="0"/>
              </a:spcBef>
              <a:spcAft>
                <a:spcPts val="0"/>
              </a:spcAft>
              <a:buNone/>
              <a:defRPr sz="3000">
                <a:latin typeface="Plus Jakarta Sans Medium"/>
                <a:ea typeface="Plus Jakarta Sans Medium"/>
                <a:cs typeface="Plus Jakarta Sans Medium"/>
                <a:sym typeface="Plus Jakarta Sans Medium"/>
              </a:defRPr>
            </a:lvl5pPr>
            <a:lvl6pPr lvl="5">
              <a:spcBef>
                <a:spcPts val="0"/>
              </a:spcBef>
              <a:spcAft>
                <a:spcPts val="0"/>
              </a:spcAft>
              <a:buNone/>
              <a:defRPr sz="3000">
                <a:latin typeface="Plus Jakarta Sans Medium"/>
                <a:ea typeface="Plus Jakarta Sans Medium"/>
                <a:cs typeface="Plus Jakarta Sans Medium"/>
                <a:sym typeface="Plus Jakarta Sans Medium"/>
              </a:defRPr>
            </a:lvl6pPr>
            <a:lvl7pPr lvl="6">
              <a:spcBef>
                <a:spcPts val="0"/>
              </a:spcBef>
              <a:spcAft>
                <a:spcPts val="0"/>
              </a:spcAft>
              <a:buNone/>
              <a:defRPr sz="3000">
                <a:latin typeface="Plus Jakarta Sans Medium"/>
                <a:ea typeface="Plus Jakarta Sans Medium"/>
                <a:cs typeface="Plus Jakarta Sans Medium"/>
                <a:sym typeface="Plus Jakarta Sans Medium"/>
              </a:defRPr>
            </a:lvl7pPr>
            <a:lvl8pPr lvl="7">
              <a:spcBef>
                <a:spcPts val="0"/>
              </a:spcBef>
              <a:spcAft>
                <a:spcPts val="0"/>
              </a:spcAft>
              <a:buNone/>
              <a:defRPr sz="3000">
                <a:latin typeface="Plus Jakarta Sans Medium"/>
                <a:ea typeface="Plus Jakarta Sans Medium"/>
                <a:cs typeface="Plus Jakarta Sans Medium"/>
                <a:sym typeface="Plus Jakarta Sans Medium"/>
              </a:defRPr>
            </a:lvl8pPr>
            <a:lvl9pPr lvl="8">
              <a:spcBef>
                <a:spcPts val="0"/>
              </a:spcBef>
              <a:spcAft>
                <a:spcPts val="0"/>
              </a:spcAft>
              <a:buNone/>
              <a:defRPr sz="3000">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_1_1_1_1_1_1_1_1">
    <p:spTree>
      <p:nvGrpSpPr>
        <p:cNvPr id="81" name="Shape 8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instorming 1">
  <p:cSld name="BLANK_1_1_1_1_1_1_1_1_1_1_3">
    <p:spTree>
      <p:nvGrpSpPr>
        <p:cNvPr id="82" name="Shape 82"/>
        <p:cNvGrpSpPr/>
        <p:nvPr/>
      </p:nvGrpSpPr>
      <p:grpSpPr>
        <a:xfrm>
          <a:off x="0" y="0"/>
          <a:ext cx="0" cy="0"/>
          <a:chOff x="0" y="0"/>
          <a:chExt cx="0" cy="0"/>
        </a:xfrm>
      </p:grpSpPr>
      <p:sp>
        <p:nvSpPr>
          <p:cNvPr id="83" name="Google Shape;83;p19"/>
          <p:cNvSpPr/>
          <p:nvPr/>
        </p:nvSpPr>
        <p:spPr>
          <a:xfrm>
            <a:off x="228600" y="632050"/>
            <a:ext cx="8686800" cy="3539400"/>
          </a:xfrm>
          <a:prstGeom prst="roundRect">
            <a:avLst>
              <a:gd fmla="val 5122"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
        <p:nvSpPr>
          <p:cNvPr id="84" name="Google Shape;84;p19"/>
          <p:cNvSpPr/>
          <p:nvPr/>
        </p:nvSpPr>
        <p:spPr>
          <a:xfrm>
            <a:off x="0" y="4400100"/>
            <a:ext cx="9144000" cy="743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lus Jakarta Sans"/>
              <a:ea typeface="Plus Jakarta Sans"/>
              <a:cs typeface="Plus Jakarta Sans"/>
              <a:sym typeface="Plus Jakarta Sans"/>
            </a:endParaRPr>
          </a:p>
        </p:txBody>
      </p:sp>
      <p:sp>
        <p:nvSpPr>
          <p:cNvPr id="85" name="Google Shape;85;p19"/>
          <p:cNvSpPr txBox="1"/>
          <p:nvPr>
            <p:ph idx="1" type="subTitle"/>
          </p:nvPr>
        </p:nvSpPr>
        <p:spPr>
          <a:xfrm>
            <a:off x="228600" y="4619400"/>
            <a:ext cx="1231800" cy="3048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000"/>
              <a:buFont typeface="Inter"/>
              <a:buNone/>
              <a:defRPr sz="1000">
                <a:solidFill>
                  <a:schemeClr val="lt2"/>
                </a:solidFill>
              </a:defRPr>
            </a:lvl1pPr>
            <a:lvl2pPr lvl="1">
              <a:spcBef>
                <a:spcPts val="0"/>
              </a:spcBef>
              <a:spcAft>
                <a:spcPts val="0"/>
              </a:spcAft>
              <a:buClr>
                <a:schemeClr val="lt2"/>
              </a:buClr>
              <a:buSzPts val="1000"/>
              <a:buFont typeface="Inter"/>
              <a:buNone/>
              <a:defRPr sz="1000">
                <a:solidFill>
                  <a:schemeClr val="lt2"/>
                </a:solidFill>
              </a:defRPr>
            </a:lvl2pPr>
            <a:lvl3pPr lvl="2">
              <a:spcBef>
                <a:spcPts val="0"/>
              </a:spcBef>
              <a:spcAft>
                <a:spcPts val="0"/>
              </a:spcAft>
              <a:buClr>
                <a:schemeClr val="lt2"/>
              </a:buClr>
              <a:buSzPts val="1000"/>
              <a:buFont typeface="Inter"/>
              <a:buNone/>
              <a:defRPr sz="1000">
                <a:solidFill>
                  <a:schemeClr val="lt2"/>
                </a:solidFill>
              </a:defRPr>
            </a:lvl3pPr>
            <a:lvl4pPr lvl="3">
              <a:spcBef>
                <a:spcPts val="0"/>
              </a:spcBef>
              <a:spcAft>
                <a:spcPts val="0"/>
              </a:spcAft>
              <a:buClr>
                <a:schemeClr val="lt2"/>
              </a:buClr>
              <a:buSzPts val="1000"/>
              <a:buFont typeface="Inter"/>
              <a:buNone/>
              <a:defRPr sz="1000">
                <a:solidFill>
                  <a:schemeClr val="lt2"/>
                </a:solidFill>
              </a:defRPr>
            </a:lvl4pPr>
            <a:lvl5pPr lvl="4">
              <a:spcBef>
                <a:spcPts val="0"/>
              </a:spcBef>
              <a:spcAft>
                <a:spcPts val="0"/>
              </a:spcAft>
              <a:buClr>
                <a:schemeClr val="lt2"/>
              </a:buClr>
              <a:buSzPts val="1000"/>
              <a:buFont typeface="Inter"/>
              <a:buNone/>
              <a:defRPr sz="1000">
                <a:solidFill>
                  <a:schemeClr val="lt2"/>
                </a:solidFill>
              </a:defRPr>
            </a:lvl5pPr>
            <a:lvl6pPr lvl="5">
              <a:spcBef>
                <a:spcPts val="0"/>
              </a:spcBef>
              <a:spcAft>
                <a:spcPts val="0"/>
              </a:spcAft>
              <a:buClr>
                <a:schemeClr val="lt2"/>
              </a:buClr>
              <a:buSzPts val="1000"/>
              <a:buFont typeface="Inter"/>
              <a:buNone/>
              <a:defRPr sz="1000">
                <a:solidFill>
                  <a:schemeClr val="lt2"/>
                </a:solidFill>
              </a:defRPr>
            </a:lvl6pPr>
            <a:lvl7pPr lvl="6">
              <a:spcBef>
                <a:spcPts val="0"/>
              </a:spcBef>
              <a:spcAft>
                <a:spcPts val="0"/>
              </a:spcAft>
              <a:buClr>
                <a:schemeClr val="lt2"/>
              </a:buClr>
              <a:buSzPts val="1000"/>
              <a:buFont typeface="Inter"/>
              <a:buNone/>
              <a:defRPr sz="1000">
                <a:solidFill>
                  <a:schemeClr val="lt2"/>
                </a:solidFill>
              </a:defRPr>
            </a:lvl7pPr>
            <a:lvl8pPr lvl="7">
              <a:spcBef>
                <a:spcPts val="0"/>
              </a:spcBef>
              <a:spcAft>
                <a:spcPts val="0"/>
              </a:spcAft>
              <a:buClr>
                <a:schemeClr val="lt2"/>
              </a:buClr>
              <a:buSzPts val="1000"/>
              <a:buFont typeface="Inter"/>
              <a:buNone/>
              <a:defRPr sz="1000">
                <a:solidFill>
                  <a:schemeClr val="lt2"/>
                </a:solidFill>
              </a:defRPr>
            </a:lvl8pPr>
            <a:lvl9pPr lvl="8">
              <a:spcBef>
                <a:spcPts val="0"/>
              </a:spcBef>
              <a:spcAft>
                <a:spcPts val="0"/>
              </a:spcAft>
              <a:buClr>
                <a:schemeClr val="lt2"/>
              </a:buClr>
              <a:buSzPts val="1000"/>
              <a:buFont typeface="Inter"/>
              <a:buNone/>
              <a:defRPr sz="1000">
                <a:solidFill>
                  <a:schemeClr val="lt2"/>
                </a:solidFill>
              </a:defRPr>
            </a:lvl9pPr>
          </a:lstStyle>
          <a:p/>
        </p:txBody>
      </p:sp>
      <p:sp>
        <p:nvSpPr>
          <p:cNvPr id="86" name="Google Shape;86;p19"/>
          <p:cNvSpPr txBox="1"/>
          <p:nvPr>
            <p:ph idx="2" type="body"/>
          </p:nvPr>
        </p:nvSpPr>
        <p:spPr>
          <a:xfrm>
            <a:off x="378975" y="788021"/>
            <a:ext cx="3990900" cy="32106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87" name="Google Shape;87;p19"/>
          <p:cNvSpPr txBox="1"/>
          <p:nvPr>
            <p:ph idx="3" type="body"/>
          </p:nvPr>
        </p:nvSpPr>
        <p:spPr>
          <a:xfrm>
            <a:off x="4774123" y="788021"/>
            <a:ext cx="3990900" cy="32106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instorming 2">
  <p:cSld name="BLANK_1_1_1_1_1_1_1_1_1_1_3_1">
    <p:spTree>
      <p:nvGrpSpPr>
        <p:cNvPr id="88" name="Shape 88"/>
        <p:cNvGrpSpPr/>
        <p:nvPr/>
      </p:nvGrpSpPr>
      <p:grpSpPr>
        <a:xfrm>
          <a:off x="0" y="0"/>
          <a:ext cx="0" cy="0"/>
          <a:chOff x="0" y="0"/>
          <a:chExt cx="0" cy="0"/>
        </a:xfrm>
      </p:grpSpPr>
      <p:sp>
        <p:nvSpPr>
          <p:cNvPr id="89" name="Google Shape;89;p20"/>
          <p:cNvSpPr/>
          <p:nvPr/>
        </p:nvSpPr>
        <p:spPr>
          <a:xfrm>
            <a:off x="0" y="4400100"/>
            <a:ext cx="9144000" cy="743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lus Jakarta Sans"/>
              <a:ea typeface="Plus Jakarta Sans"/>
              <a:cs typeface="Plus Jakarta Sans"/>
              <a:sym typeface="Plus Jakarta Sans"/>
            </a:endParaRPr>
          </a:p>
        </p:txBody>
      </p:sp>
      <p:sp>
        <p:nvSpPr>
          <p:cNvPr id="90" name="Google Shape;90;p20"/>
          <p:cNvSpPr txBox="1"/>
          <p:nvPr>
            <p:ph idx="1" type="subTitle"/>
          </p:nvPr>
        </p:nvSpPr>
        <p:spPr>
          <a:xfrm>
            <a:off x="228600" y="4619400"/>
            <a:ext cx="1231800" cy="3048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000"/>
              <a:buFont typeface="Inter"/>
              <a:buNone/>
              <a:defRPr sz="1000">
                <a:solidFill>
                  <a:schemeClr val="lt2"/>
                </a:solidFill>
              </a:defRPr>
            </a:lvl1pPr>
            <a:lvl2pPr lvl="1">
              <a:spcBef>
                <a:spcPts val="0"/>
              </a:spcBef>
              <a:spcAft>
                <a:spcPts val="0"/>
              </a:spcAft>
              <a:buClr>
                <a:schemeClr val="lt2"/>
              </a:buClr>
              <a:buSzPts val="1000"/>
              <a:buFont typeface="Inter"/>
              <a:buNone/>
              <a:defRPr sz="1000">
                <a:solidFill>
                  <a:schemeClr val="lt2"/>
                </a:solidFill>
              </a:defRPr>
            </a:lvl2pPr>
            <a:lvl3pPr lvl="2">
              <a:spcBef>
                <a:spcPts val="0"/>
              </a:spcBef>
              <a:spcAft>
                <a:spcPts val="0"/>
              </a:spcAft>
              <a:buClr>
                <a:schemeClr val="lt2"/>
              </a:buClr>
              <a:buSzPts val="1000"/>
              <a:buFont typeface="Inter"/>
              <a:buNone/>
              <a:defRPr sz="1000">
                <a:solidFill>
                  <a:schemeClr val="lt2"/>
                </a:solidFill>
              </a:defRPr>
            </a:lvl3pPr>
            <a:lvl4pPr lvl="3">
              <a:spcBef>
                <a:spcPts val="0"/>
              </a:spcBef>
              <a:spcAft>
                <a:spcPts val="0"/>
              </a:spcAft>
              <a:buClr>
                <a:schemeClr val="lt2"/>
              </a:buClr>
              <a:buSzPts val="1000"/>
              <a:buFont typeface="Inter"/>
              <a:buNone/>
              <a:defRPr sz="1000">
                <a:solidFill>
                  <a:schemeClr val="lt2"/>
                </a:solidFill>
              </a:defRPr>
            </a:lvl4pPr>
            <a:lvl5pPr lvl="4">
              <a:spcBef>
                <a:spcPts val="0"/>
              </a:spcBef>
              <a:spcAft>
                <a:spcPts val="0"/>
              </a:spcAft>
              <a:buClr>
                <a:schemeClr val="lt2"/>
              </a:buClr>
              <a:buSzPts val="1000"/>
              <a:buFont typeface="Inter"/>
              <a:buNone/>
              <a:defRPr sz="1000">
                <a:solidFill>
                  <a:schemeClr val="lt2"/>
                </a:solidFill>
              </a:defRPr>
            </a:lvl5pPr>
            <a:lvl6pPr lvl="5">
              <a:spcBef>
                <a:spcPts val="0"/>
              </a:spcBef>
              <a:spcAft>
                <a:spcPts val="0"/>
              </a:spcAft>
              <a:buClr>
                <a:schemeClr val="lt2"/>
              </a:buClr>
              <a:buSzPts val="1000"/>
              <a:buFont typeface="Inter"/>
              <a:buNone/>
              <a:defRPr sz="1000">
                <a:solidFill>
                  <a:schemeClr val="lt2"/>
                </a:solidFill>
              </a:defRPr>
            </a:lvl6pPr>
            <a:lvl7pPr lvl="6">
              <a:spcBef>
                <a:spcPts val="0"/>
              </a:spcBef>
              <a:spcAft>
                <a:spcPts val="0"/>
              </a:spcAft>
              <a:buClr>
                <a:schemeClr val="lt2"/>
              </a:buClr>
              <a:buSzPts val="1000"/>
              <a:buFont typeface="Inter"/>
              <a:buNone/>
              <a:defRPr sz="1000">
                <a:solidFill>
                  <a:schemeClr val="lt2"/>
                </a:solidFill>
              </a:defRPr>
            </a:lvl7pPr>
            <a:lvl8pPr lvl="7">
              <a:spcBef>
                <a:spcPts val="0"/>
              </a:spcBef>
              <a:spcAft>
                <a:spcPts val="0"/>
              </a:spcAft>
              <a:buClr>
                <a:schemeClr val="lt2"/>
              </a:buClr>
              <a:buSzPts val="1000"/>
              <a:buFont typeface="Inter"/>
              <a:buNone/>
              <a:defRPr sz="1000">
                <a:solidFill>
                  <a:schemeClr val="lt2"/>
                </a:solidFill>
              </a:defRPr>
            </a:lvl8pPr>
            <a:lvl9pPr lvl="8">
              <a:spcBef>
                <a:spcPts val="0"/>
              </a:spcBef>
              <a:spcAft>
                <a:spcPts val="0"/>
              </a:spcAft>
              <a:buClr>
                <a:schemeClr val="lt2"/>
              </a:buClr>
              <a:buSzPts val="1000"/>
              <a:buFont typeface="Inter"/>
              <a:buNone/>
              <a:defRPr sz="1000">
                <a:solidFill>
                  <a:schemeClr val="lt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p:cSld name="BLANK_1_1_1_1_1_1_1_1_1_1_2">
    <p:spTree>
      <p:nvGrpSpPr>
        <p:cNvPr id="91" name="Shape 91"/>
        <p:cNvGrpSpPr/>
        <p:nvPr/>
      </p:nvGrpSpPr>
      <p:grpSpPr>
        <a:xfrm>
          <a:off x="0" y="0"/>
          <a:ext cx="0" cy="0"/>
          <a:chOff x="0" y="0"/>
          <a:chExt cx="0" cy="0"/>
        </a:xfrm>
      </p:grpSpPr>
      <p:sp>
        <p:nvSpPr>
          <p:cNvPr id="92" name="Google Shape;92;p21"/>
          <p:cNvSpPr txBox="1"/>
          <p:nvPr>
            <p:ph idx="1" type="subTitle"/>
          </p:nvPr>
        </p:nvSpPr>
        <p:spPr>
          <a:xfrm>
            <a:off x="927475" y="1269700"/>
            <a:ext cx="60462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p:txBody>
      </p:sp>
      <p:sp>
        <p:nvSpPr>
          <p:cNvPr id="93" name="Google Shape;93;p21"/>
          <p:cNvSpPr txBox="1"/>
          <p:nvPr>
            <p:ph idx="2" type="subTitle"/>
          </p:nvPr>
        </p:nvSpPr>
        <p:spPr>
          <a:xfrm>
            <a:off x="927475" y="2073125"/>
            <a:ext cx="60462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p:txBody>
      </p:sp>
      <p:sp>
        <p:nvSpPr>
          <p:cNvPr id="94" name="Google Shape;94;p21"/>
          <p:cNvSpPr txBox="1"/>
          <p:nvPr>
            <p:ph idx="3" type="subTitle"/>
          </p:nvPr>
        </p:nvSpPr>
        <p:spPr>
          <a:xfrm>
            <a:off x="927475" y="2891300"/>
            <a:ext cx="60462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p:txBody>
      </p:sp>
      <p:sp>
        <p:nvSpPr>
          <p:cNvPr id="95" name="Google Shape;95;p21"/>
          <p:cNvSpPr txBox="1"/>
          <p:nvPr>
            <p:ph idx="4" type="subTitle"/>
          </p:nvPr>
        </p:nvSpPr>
        <p:spPr>
          <a:xfrm>
            <a:off x="927475" y="3692625"/>
            <a:ext cx="60462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p:txBody>
      </p:sp>
      <p:sp>
        <p:nvSpPr>
          <p:cNvPr id="96" name="Google Shape;96;p21"/>
          <p:cNvSpPr txBox="1"/>
          <p:nvPr>
            <p:ph idx="5" type="subTitle"/>
          </p:nvPr>
        </p:nvSpPr>
        <p:spPr>
          <a:xfrm>
            <a:off x="228600" y="1269700"/>
            <a:ext cx="575700" cy="181200"/>
          </a:xfrm>
          <a:prstGeom prst="rect">
            <a:avLst/>
          </a:prstGeom>
        </p:spPr>
        <p:txBody>
          <a:bodyPr anchorCtr="0" anchor="ctr" bIns="0" lIns="0" spcFirstLastPara="1" rIns="0" wrap="square" tIns="0">
            <a:noAutofit/>
          </a:bodyPr>
          <a:lstStyle>
            <a:lvl1pPr lvl="0">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1pPr>
            <a:lvl2pPr lvl="1">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2pPr>
            <a:lvl3pPr lvl="2">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3pPr>
            <a:lvl4pPr lvl="3">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4pPr>
            <a:lvl5pPr lvl="4">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5pPr>
            <a:lvl6pPr lvl="5">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6pPr>
            <a:lvl7pPr lvl="6">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7pPr>
            <a:lvl8pPr lvl="7">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8pPr>
            <a:lvl9pPr lvl="8">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9pPr>
          </a:lstStyle>
          <a:p/>
        </p:txBody>
      </p:sp>
      <p:sp>
        <p:nvSpPr>
          <p:cNvPr id="97" name="Google Shape;97;p21"/>
          <p:cNvSpPr txBox="1"/>
          <p:nvPr>
            <p:ph idx="6" type="subTitle"/>
          </p:nvPr>
        </p:nvSpPr>
        <p:spPr>
          <a:xfrm>
            <a:off x="228600" y="2073125"/>
            <a:ext cx="5757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1pPr>
            <a:lvl2pPr lvl="1">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2pPr>
            <a:lvl3pPr lvl="2">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3pPr>
            <a:lvl4pPr lvl="3">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4pPr>
            <a:lvl5pPr lvl="4">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5pPr>
            <a:lvl6pPr lvl="5">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6pPr>
            <a:lvl7pPr lvl="6">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7pPr>
            <a:lvl8pPr lvl="7">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8pPr>
            <a:lvl9pPr lvl="8">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9pPr>
          </a:lstStyle>
          <a:p/>
        </p:txBody>
      </p:sp>
      <p:sp>
        <p:nvSpPr>
          <p:cNvPr id="98" name="Google Shape;98;p21"/>
          <p:cNvSpPr txBox="1"/>
          <p:nvPr>
            <p:ph idx="7" type="subTitle"/>
          </p:nvPr>
        </p:nvSpPr>
        <p:spPr>
          <a:xfrm>
            <a:off x="228600" y="2891300"/>
            <a:ext cx="5757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1pPr>
            <a:lvl2pPr lvl="1">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2pPr>
            <a:lvl3pPr lvl="2">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3pPr>
            <a:lvl4pPr lvl="3">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4pPr>
            <a:lvl5pPr lvl="4">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5pPr>
            <a:lvl6pPr lvl="5">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6pPr>
            <a:lvl7pPr lvl="6">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7pPr>
            <a:lvl8pPr lvl="7">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8pPr>
            <a:lvl9pPr lvl="8">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9pPr>
          </a:lstStyle>
          <a:p/>
        </p:txBody>
      </p:sp>
      <p:sp>
        <p:nvSpPr>
          <p:cNvPr id="99" name="Google Shape;99;p21"/>
          <p:cNvSpPr txBox="1"/>
          <p:nvPr>
            <p:ph idx="8" type="subTitle"/>
          </p:nvPr>
        </p:nvSpPr>
        <p:spPr>
          <a:xfrm>
            <a:off x="228600" y="3692625"/>
            <a:ext cx="575700" cy="181200"/>
          </a:xfrm>
          <a:prstGeom prst="rect">
            <a:avLst/>
          </a:prstGeom>
        </p:spPr>
        <p:txBody>
          <a:bodyPr anchorCtr="0" anchor="ctr" bIns="0" lIns="0" spcFirstLastPara="1" rIns="0" wrap="square" tIns="0">
            <a:noAutofit/>
          </a:bodyPr>
          <a:lstStyle>
            <a:lvl1pPr lvl="0">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1pPr>
            <a:lvl2pPr lvl="1">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2pPr>
            <a:lvl3pPr lvl="2">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3pPr>
            <a:lvl4pPr lvl="3">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4pPr>
            <a:lvl5pPr lvl="4">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5pPr>
            <a:lvl6pPr lvl="5">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6pPr>
            <a:lvl7pPr lvl="6">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7pPr>
            <a:lvl8pPr lvl="7">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8pPr>
            <a:lvl9pPr lvl="8">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deas">
  <p:cSld name="BLANK_1_1_1_1_1_1_1_1_1_1_1_1_1_2">
    <p:spTree>
      <p:nvGrpSpPr>
        <p:cNvPr id="100" name="Shape 100"/>
        <p:cNvGrpSpPr/>
        <p:nvPr/>
      </p:nvGrpSpPr>
      <p:grpSpPr>
        <a:xfrm>
          <a:off x="0" y="0"/>
          <a:ext cx="0" cy="0"/>
          <a:chOff x="0" y="0"/>
          <a:chExt cx="0" cy="0"/>
        </a:xfrm>
      </p:grpSpPr>
      <p:sp>
        <p:nvSpPr>
          <p:cNvPr id="101" name="Google Shape;101;p22"/>
          <p:cNvSpPr txBox="1"/>
          <p:nvPr>
            <p:ph type="title"/>
          </p:nvPr>
        </p:nvSpPr>
        <p:spPr>
          <a:xfrm>
            <a:off x="228300" y="921925"/>
            <a:ext cx="3236700" cy="277200"/>
          </a:xfrm>
          <a:prstGeom prst="rect">
            <a:avLst/>
          </a:prstGeom>
        </p:spPr>
        <p:txBody>
          <a:bodyPr anchorCtr="0" anchor="ctr" bIns="0" lIns="0" spcFirstLastPara="1" rIns="0" wrap="square" tIns="0">
            <a:noAutofit/>
          </a:bodyPr>
          <a:lstStyle>
            <a:lvl1pPr lvl="0">
              <a:spcBef>
                <a:spcPts val="0"/>
              </a:spcBef>
              <a:spcAft>
                <a:spcPts val="0"/>
              </a:spcAft>
              <a:buNone/>
              <a:defRPr sz="1800">
                <a:latin typeface="Plus Jakarta Sans Medium"/>
                <a:ea typeface="Plus Jakarta Sans Medium"/>
                <a:cs typeface="Plus Jakarta Sans Medium"/>
                <a:sym typeface="Plus Jakarta Sans Medium"/>
              </a:defRPr>
            </a:lvl1pPr>
            <a:lvl2pPr lvl="1">
              <a:spcBef>
                <a:spcPts val="0"/>
              </a:spcBef>
              <a:spcAft>
                <a:spcPts val="0"/>
              </a:spcAft>
              <a:buNone/>
              <a:defRPr sz="1800">
                <a:latin typeface="Plus Jakarta Sans Medium"/>
                <a:ea typeface="Plus Jakarta Sans Medium"/>
                <a:cs typeface="Plus Jakarta Sans Medium"/>
                <a:sym typeface="Plus Jakarta Sans Medium"/>
              </a:defRPr>
            </a:lvl2pPr>
            <a:lvl3pPr lvl="2">
              <a:spcBef>
                <a:spcPts val="0"/>
              </a:spcBef>
              <a:spcAft>
                <a:spcPts val="0"/>
              </a:spcAft>
              <a:buNone/>
              <a:defRPr sz="1800">
                <a:latin typeface="Plus Jakarta Sans Medium"/>
                <a:ea typeface="Plus Jakarta Sans Medium"/>
                <a:cs typeface="Plus Jakarta Sans Medium"/>
                <a:sym typeface="Plus Jakarta Sans Medium"/>
              </a:defRPr>
            </a:lvl3pPr>
            <a:lvl4pPr lvl="3">
              <a:spcBef>
                <a:spcPts val="0"/>
              </a:spcBef>
              <a:spcAft>
                <a:spcPts val="0"/>
              </a:spcAft>
              <a:buNone/>
              <a:defRPr sz="1800">
                <a:latin typeface="Plus Jakarta Sans Medium"/>
                <a:ea typeface="Plus Jakarta Sans Medium"/>
                <a:cs typeface="Plus Jakarta Sans Medium"/>
                <a:sym typeface="Plus Jakarta Sans Medium"/>
              </a:defRPr>
            </a:lvl4pPr>
            <a:lvl5pPr lvl="4">
              <a:spcBef>
                <a:spcPts val="0"/>
              </a:spcBef>
              <a:spcAft>
                <a:spcPts val="0"/>
              </a:spcAft>
              <a:buNone/>
              <a:defRPr sz="1800">
                <a:latin typeface="Plus Jakarta Sans Medium"/>
                <a:ea typeface="Plus Jakarta Sans Medium"/>
                <a:cs typeface="Plus Jakarta Sans Medium"/>
                <a:sym typeface="Plus Jakarta Sans Medium"/>
              </a:defRPr>
            </a:lvl5pPr>
            <a:lvl6pPr lvl="5">
              <a:spcBef>
                <a:spcPts val="0"/>
              </a:spcBef>
              <a:spcAft>
                <a:spcPts val="0"/>
              </a:spcAft>
              <a:buNone/>
              <a:defRPr sz="1800">
                <a:latin typeface="Plus Jakarta Sans Medium"/>
                <a:ea typeface="Plus Jakarta Sans Medium"/>
                <a:cs typeface="Plus Jakarta Sans Medium"/>
                <a:sym typeface="Plus Jakarta Sans Medium"/>
              </a:defRPr>
            </a:lvl6pPr>
            <a:lvl7pPr lvl="6">
              <a:spcBef>
                <a:spcPts val="0"/>
              </a:spcBef>
              <a:spcAft>
                <a:spcPts val="0"/>
              </a:spcAft>
              <a:buNone/>
              <a:defRPr sz="1800">
                <a:latin typeface="Plus Jakarta Sans Medium"/>
                <a:ea typeface="Plus Jakarta Sans Medium"/>
                <a:cs typeface="Plus Jakarta Sans Medium"/>
                <a:sym typeface="Plus Jakarta Sans Medium"/>
              </a:defRPr>
            </a:lvl7pPr>
            <a:lvl8pPr lvl="7">
              <a:spcBef>
                <a:spcPts val="0"/>
              </a:spcBef>
              <a:spcAft>
                <a:spcPts val="0"/>
              </a:spcAft>
              <a:buNone/>
              <a:defRPr sz="1800">
                <a:latin typeface="Plus Jakarta Sans Medium"/>
                <a:ea typeface="Plus Jakarta Sans Medium"/>
                <a:cs typeface="Plus Jakarta Sans Medium"/>
                <a:sym typeface="Plus Jakarta Sans Medium"/>
              </a:defRPr>
            </a:lvl8pPr>
            <a:lvl9pPr lvl="8">
              <a:spcBef>
                <a:spcPts val="0"/>
              </a:spcBef>
              <a:spcAft>
                <a:spcPts val="0"/>
              </a:spcAft>
              <a:buNone/>
              <a:defRPr sz="1800">
                <a:latin typeface="Plus Jakarta Sans Medium"/>
                <a:ea typeface="Plus Jakarta Sans Medium"/>
                <a:cs typeface="Plus Jakarta Sans Medium"/>
                <a:sym typeface="Plus Jakarta Sans Medium"/>
              </a:defRPr>
            </a:lvl9pPr>
          </a:lstStyle>
          <a:p/>
        </p:txBody>
      </p:sp>
      <p:sp>
        <p:nvSpPr>
          <p:cNvPr id="102" name="Google Shape;102;p22"/>
          <p:cNvSpPr txBox="1"/>
          <p:nvPr>
            <p:ph idx="2" type="title"/>
          </p:nvPr>
        </p:nvSpPr>
        <p:spPr>
          <a:xfrm>
            <a:off x="4788000" y="917325"/>
            <a:ext cx="3236700" cy="277200"/>
          </a:xfrm>
          <a:prstGeom prst="rect">
            <a:avLst/>
          </a:prstGeom>
        </p:spPr>
        <p:txBody>
          <a:bodyPr anchorCtr="0" anchor="ctr" bIns="0" lIns="0" spcFirstLastPara="1" rIns="0" wrap="square" tIns="0">
            <a:noAutofit/>
          </a:bodyPr>
          <a:lstStyle>
            <a:lvl1pPr lvl="0">
              <a:spcBef>
                <a:spcPts val="0"/>
              </a:spcBef>
              <a:spcAft>
                <a:spcPts val="0"/>
              </a:spcAft>
              <a:buNone/>
              <a:defRPr sz="1800">
                <a:latin typeface="Plus Jakarta Sans Medium"/>
                <a:ea typeface="Plus Jakarta Sans Medium"/>
                <a:cs typeface="Plus Jakarta Sans Medium"/>
                <a:sym typeface="Plus Jakarta Sans Medium"/>
              </a:defRPr>
            </a:lvl1pPr>
            <a:lvl2pPr lvl="1">
              <a:spcBef>
                <a:spcPts val="0"/>
              </a:spcBef>
              <a:spcAft>
                <a:spcPts val="0"/>
              </a:spcAft>
              <a:buNone/>
              <a:defRPr sz="1800">
                <a:latin typeface="Plus Jakarta Sans Medium"/>
                <a:ea typeface="Plus Jakarta Sans Medium"/>
                <a:cs typeface="Plus Jakarta Sans Medium"/>
                <a:sym typeface="Plus Jakarta Sans Medium"/>
              </a:defRPr>
            </a:lvl2pPr>
            <a:lvl3pPr lvl="2">
              <a:spcBef>
                <a:spcPts val="0"/>
              </a:spcBef>
              <a:spcAft>
                <a:spcPts val="0"/>
              </a:spcAft>
              <a:buNone/>
              <a:defRPr sz="1800">
                <a:latin typeface="Plus Jakarta Sans Medium"/>
                <a:ea typeface="Plus Jakarta Sans Medium"/>
                <a:cs typeface="Plus Jakarta Sans Medium"/>
                <a:sym typeface="Plus Jakarta Sans Medium"/>
              </a:defRPr>
            </a:lvl3pPr>
            <a:lvl4pPr lvl="3">
              <a:spcBef>
                <a:spcPts val="0"/>
              </a:spcBef>
              <a:spcAft>
                <a:spcPts val="0"/>
              </a:spcAft>
              <a:buNone/>
              <a:defRPr sz="1800">
                <a:latin typeface="Plus Jakarta Sans Medium"/>
                <a:ea typeface="Plus Jakarta Sans Medium"/>
                <a:cs typeface="Plus Jakarta Sans Medium"/>
                <a:sym typeface="Plus Jakarta Sans Medium"/>
              </a:defRPr>
            </a:lvl4pPr>
            <a:lvl5pPr lvl="4">
              <a:spcBef>
                <a:spcPts val="0"/>
              </a:spcBef>
              <a:spcAft>
                <a:spcPts val="0"/>
              </a:spcAft>
              <a:buNone/>
              <a:defRPr sz="1800">
                <a:latin typeface="Plus Jakarta Sans Medium"/>
                <a:ea typeface="Plus Jakarta Sans Medium"/>
                <a:cs typeface="Plus Jakarta Sans Medium"/>
                <a:sym typeface="Plus Jakarta Sans Medium"/>
              </a:defRPr>
            </a:lvl5pPr>
            <a:lvl6pPr lvl="5">
              <a:spcBef>
                <a:spcPts val="0"/>
              </a:spcBef>
              <a:spcAft>
                <a:spcPts val="0"/>
              </a:spcAft>
              <a:buNone/>
              <a:defRPr sz="1800">
                <a:latin typeface="Plus Jakarta Sans Medium"/>
                <a:ea typeface="Plus Jakarta Sans Medium"/>
                <a:cs typeface="Plus Jakarta Sans Medium"/>
                <a:sym typeface="Plus Jakarta Sans Medium"/>
              </a:defRPr>
            </a:lvl6pPr>
            <a:lvl7pPr lvl="6">
              <a:spcBef>
                <a:spcPts val="0"/>
              </a:spcBef>
              <a:spcAft>
                <a:spcPts val="0"/>
              </a:spcAft>
              <a:buNone/>
              <a:defRPr sz="1800">
                <a:latin typeface="Plus Jakarta Sans Medium"/>
                <a:ea typeface="Plus Jakarta Sans Medium"/>
                <a:cs typeface="Plus Jakarta Sans Medium"/>
                <a:sym typeface="Plus Jakarta Sans Medium"/>
              </a:defRPr>
            </a:lvl7pPr>
            <a:lvl8pPr lvl="7">
              <a:spcBef>
                <a:spcPts val="0"/>
              </a:spcBef>
              <a:spcAft>
                <a:spcPts val="0"/>
              </a:spcAft>
              <a:buNone/>
              <a:defRPr sz="1800">
                <a:latin typeface="Plus Jakarta Sans Medium"/>
                <a:ea typeface="Plus Jakarta Sans Medium"/>
                <a:cs typeface="Plus Jakarta Sans Medium"/>
                <a:sym typeface="Plus Jakarta Sans Medium"/>
              </a:defRPr>
            </a:lvl8pPr>
            <a:lvl9pPr lvl="8">
              <a:spcBef>
                <a:spcPts val="0"/>
              </a:spcBef>
              <a:spcAft>
                <a:spcPts val="0"/>
              </a:spcAft>
              <a:buNone/>
              <a:defRPr sz="1800">
                <a:latin typeface="Plus Jakarta Sans Medium"/>
                <a:ea typeface="Plus Jakarta Sans Medium"/>
                <a:cs typeface="Plus Jakarta Sans Medium"/>
                <a:sym typeface="Plus Jakarta Sans Medium"/>
              </a:defRPr>
            </a:lvl9pPr>
          </a:lstStyle>
          <a:p/>
        </p:txBody>
      </p:sp>
      <p:sp>
        <p:nvSpPr>
          <p:cNvPr id="103" name="Google Shape;103;p22"/>
          <p:cNvSpPr txBox="1"/>
          <p:nvPr>
            <p:ph idx="1" type="body"/>
          </p:nvPr>
        </p:nvSpPr>
        <p:spPr>
          <a:xfrm>
            <a:off x="228600" y="1345400"/>
            <a:ext cx="4134300" cy="11040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04" name="Google Shape;104;p22"/>
          <p:cNvSpPr txBox="1"/>
          <p:nvPr>
            <p:ph idx="3" type="body"/>
          </p:nvPr>
        </p:nvSpPr>
        <p:spPr>
          <a:xfrm>
            <a:off x="4781100" y="1345400"/>
            <a:ext cx="4134300" cy="11040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05" name="Google Shape;105;p22"/>
          <p:cNvSpPr txBox="1"/>
          <p:nvPr>
            <p:ph idx="4" type="subTitle"/>
          </p:nvPr>
        </p:nvSpPr>
        <p:spPr>
          <a:xfrm>
            <a:off x="5058000" y="3305850"/>
            <a:ext cx="1656900" cy="181200"/>
          </a:xfrm>
          <a:prstGeom prst="rect">
            <a:avLst/>
          </a:prstGeom>
        </p:spPr>
        <p:txBody>
          <a:bodyPr anchorCtr="0" anchor="ctr" bIns="0" lIns="0" spcFirstLastPara="1" rIns="0" wrap="square" tIns="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06" name="Google Shape;106;p22"/>
          <p:cNvSpPr txBox="1"/>
          <p:nvPr>
            <p:ph idx="5" type="body"/>
          </p:nvPr>
        </p:nvSpPr>
        <p:spPr>
          <a:xfrm>
            <a:off x="5058000" y="3595225"/>
            <a:ext cx="1656900" cy="9858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07" name="Google Shape;107;p22"/>
          <p:cNvSpPr txBox="1"/>
          <p:nvPr>
            <p:ph idx="6" type="subTitle"/>
          </p:nvPr>
        </p:nvSpPr>
        <p:spPr>
          <a:xfrm>
            <a:off x="2438171" y="3305838"/>
            <a:ext cx="1656900" cy="181200"/>
          </a:xfrm>
          <a:prstGeom prst="rect">
            <a:avLst/>
          </a:prstGeom>
        </p:spPr>
        <p:txBody>
          <a:bodyPr anchorCtr="0" anchor="ctr" bIns="0" lIns="0" spcFirstLastPara="1" rIns="0" wrap="square" tIns="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08" name="Google Shape;108;p22"/>
          <p:cNvSpPr txBox="1"/>
          <p:nvPr>
            <p:ph idx="7" type="body"/>
          </p:nvPr>
        </p:nvSpPr>
        <p:spPr>
          <a:xfrm>
            <a:off x="2438171" y="3595213"/>
            <a:ext cx="1656900" cy="9858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09" name="Google Shape;109;p22"/>
          <p:cNvSpPr/>
          <p:nvPr>
            <p:ph idx="8" type="pic"/>
          </p:nvPr>
        </p:nvSpPr>
        <p:spPr>
          <a:xfrm>
            <a:off x="0" y="3029625"/>
            <a:ext cx="2178300" cy="1895700"/>
          </a:xfrm>
          <a:prstGeom prst="rect">
            <a:avLst/>
          </a:prstGeom>
          <a:noFill/>
          <a:ln>
            <a:noFill/>
          </a:ln>
        </p:spPr>
      </p:sp>
      <p:sp>
        <p:nvSpPr>
          <p:cNvPr id="110" name="Google Shape;110;p22"/>
          <p:cNvSpPr/>
          <p:nvPr>
            <p:ph idx="9" type="pic"/>
          </p:nvPr>
        </p:nvSpPr>
        <p:spPr>
          <a:xfrm>
            <a:off x="6965700" y="3010075"/>
            <a:ext cx="2178300" cy="18957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dea">
  <p:cSld name="BLANK_1_1_1_1_1_1_1_1_1_1_1_1_1_2_1">
    <p:spTree>
      <p:nvGrpSpPr>
        <p:cNvPr id="111" name="Shape 111"/>
        <p:cNvGrpSpPr/>
        <p:nvPr/>
      </p:nvGrpSpPr>
      <p:grpSpPr>
        <a:xfrm>
          <a:off x="0" y="0"/>
          <a:ext cx="0" cy="0"/>
          <a:chOff x="0" y="0"/>
          <a:chExt cx="0" cy="0"/>
        </a:xfrm>
      </p:grpSpPr>
      <p:sp>
        <p:nvSpPr>
          <p:cNvPr id="112" name="Google Shape;112;p23"/>
          <p:cNvSpPr/>
          <p:nvPr/>
        </p:nvSpPr>
        <p:spPr>
          <a:xfrm>
            <a:off x="0" y="3149700"/>
            <a:ext cx="5322300" cy="1993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
        <p:nvSpPr>
          <p:cNvPr id="113" name="Google Shape;113;p23"/>
          <p:cNvSpPr txBox="1"/>
          <p:nvPr>
            <p:ph type="title"/>
          </p:nvPr>
        </p:nvSpPr>
        <p:spPr>
          <a:xfrm>
            <a:off x="228600" y="191575"/>
            <a:ext cx="4285800" cy="393600"/>
          </a:xfrm>
          <a:prstGeom prst="rect">
            <a:avLst/>
          </a:prstGeom>
        </p:spPr>
        <p:txBody>
          <a:bodyPr anchorCtr="0" anchor="t" bIns="0" lIns="0" spcFirstLastPara="1" rIns="0" wrap="square" tIns="0">
            <a:spAutoFit/>
          </a:bodyPr>
          <a:lstStyle>
            <a:lvl1pPr lvl="0">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9pPr>
          </a:lstStyle>
          <a:p/>
        </p:txBody>
      </p:sp>
      <p:sp>
        <p:nvSpPr>
          <p:cNvPr id="114" name="Google Shape;114;p23"/>
          <p:cNvSpPr txBox="1"/>
          <p:nvPr>
            <p:ph idx="1" type="body"/>
          </p:nvPr>
        </p:nvSpPr>
        <p:spPr>
          <a:xfrm>
            <a:off x="228600" y="1317900"/>
            <a:ext cx="4285800" cy="9645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15" name="Google Shape;115;p23"/>
          <p:cNvSpPr txBox="1"/>
          <p:nvPr>
            <p:ph idx="2" type="subTitle"/>
          </p:nvPr>
        </p:nvSpPr>
        <p:spPr>
          <a:xfrm>
            <a:off x="228600" y="3402700"/>
            <a:ext cx="1956900" cy="181200"/>
          </a:xfrm>
          <a:prstGeom prst="rect">
            <a:avLst/>
          </a:prstGeom>
        </p:spPr>
        <p:txBody>
          <a:bodyPr anchorCtr="0" anchor="ctr" bIns="0" lIns="0" spcFirstLastPara="1" rIns="0" wrap="square" tIns="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16" name="Google Shape;116;p23"/>
          <p:cNvSpPr txBox="1"/>
          <p:nvPr>
            <p:ph idx="3" type="body"/>
          </p:nvPr>
        </p:nvSpPr>
        <p:spPr>
          <a:xfrm>
            <a:off x="228600" y="3692075"/>
            <a:ext cx="1956900" cy="9858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17" name="Google Shape;117;p23"/>
          <p:cNvSpPr txBox="1"/>
          <p:nvPr>
            <p:ph idx="4" type="subTitle"/>
          </p:nvPr>
        </p:nvSpPr>
        <p:spPr>
          <a:xfrm>
            <a:off x="2557500" y="3402700"/>
            <a:ext cx="1956900" cy="181200"/>
          </a:xfrm>
          <a:prstGeom prst="rect">
            <a:avLst/>
          </a:prstGeom>
        </p:spPr>
        <p:txBody>
          <a:bodyPr anchorCtr="0" anchor="ctr" bIns="0" lIns="0" spcFirstLastPara="1" rIns="0" wrap="square" tIns="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18" name="Google Shape;118;p23"/>
          <p:cNvSpPr txBox="1"/>
          <p:nvPr>
            <p:ph idx="5" type="body"/>
          </p:nvPr>
        </p:nvSpPr>
        <p:spPr>
          <a:xfrm>
            <a:off x="2557500" y="3692075"/>
            <a:ext cx="1956900" cy="985800"/>
          </a:xfrm>
          <a:prstGeom prst="rect">
            <a:avLst/>
          </a:prstGeom>
        </p:spPr>
        <p:txBody>
          <a:bodyPr anchorCtr="0" anchor="t" bIns="0" lIns="0" spcFirstLastPara="1" rIns="0" wrap="square" tIns="0">
            <a:no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19" name="Google Shape;119;p23"/>
          <p:cNvSpPr/>
          <p:nvPr>
            <p:ph idx="6" type="pic"/>
          </p:nvPr>
        </p:nvSpPr>
        <p:spPr>
          <a:xfrm rot="-5400000">
            <a:off x="4491900" y="497850"/>
            <a:ext cx="5156400" cy="4147800"/>
          </a:xfrm>
          <a:prstGeom prst="round2SameRect">
            <a:avLst>
              <a:gd fmla="val 8254" name="adj1"/>
              <a:gd fmla="val 0" name="adj2"/>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image">
  <p:cSld name="BLANK_1_1_1_1_1_1_1_1_1_1_1_1_1_1_1_1_1_1_1_1_1">
    <p:spTree>
      <p:nvGrpSpPr>
        <p:cNvPr id="120" name="Shape 120"/>
        <p:cNvGrpSpPr/>
        <p:nvPr/>
      </p:nvGrpSpPr>
      <p:grpSpPr>
        <a:xfrm>
          <a:off x="0" y="0"/>
          <a:ext cx="0" cy="0"/>
          <a:chOff x="0" y="0"/>
          <a:chExt cx="0" cy="0"/>
        </a:xfrm>
      </p:grpSpPr>
      <p:sp>
        <p:nvSpPr>
          <p:cNvPr id="121" name="Google Shape;121;p24"/>
          <p:cNvSpPr/>
          <p:nvPr>
            <p:ph idx="2" type="pic"/>
          </p:nvPr>
        </p:nvSpPr>
        <p:spPr>
          <a:xfrm>
            <a:off x="228650" y="2813125"/>
            <a:ext cx="8018700" cy="2099100"/>
          </a:xfrm>
          <a:prstGeom prst="roundRect">
            <a:avLst>
              <a:gd fmla="val 7988" name="adj"/>
            </a:avLst>
          </a:prstGeom>
          <a:noFill/>
          <a:ln>
            <a:noFill/>
          </a:ln>
        </p:spPr>
      </p:sp>
      <p:sp>
        <p:nvSpPr>
          <p:cNvPr id="122" name="Google Shape;122;p24"/>
          <p:cNvSpPr txBox="1"/>
          <p:nvPr>
            <p:ph idx="1" type="subTitle"/>
          </p:nvPr>
        </p:nvSpPr>
        <p:spPr>
          <a:xfrm>
            <a:off x="228600" y="947332"/>
            <a:ext cx="6480300" cy="5958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1pPr>
            <a:lvl2pPr lvl="1">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2pPr>
            <a:lvl3pPr lvl="2">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3pPr>
            <a:lvl4pPr lvl="3">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4pPr>
            <a:lvl5pPr lvl="4">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5pPr>
            <a:lvl6pPr lvl="5">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6pPr>
            <a:lvl7pPr lvl="6">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7pPr>
            <a:lvl8pPr lvl="7">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8pPr>
            <a:lvl9pPr lvl="8">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9pPr>
          </a:lstStyle>
          <a:p/>
        </p:txBody>
      </p:sp>
      <p:sp>
        <p:nvSpPr>
          <p:cNvPr id="123" name="Google Shape;123;p24"/>
          <p:cNvSpPr txBox="1"/>
          <p:nvPr>
            <p:ph type="title"/>
          </p:nvPr>
        </p:nvSpPr>
        <p:spPr>
          <a:xfrm>
            <a:off x="228600" y="228600"/>
            <a:ext cx="6480300" cy="498600"/>
          </a:xfrm>
          <a:prstGeom prst="rect">
            <a:avLst/>
          </a:prstGeom>
        </p:spPr>
        <p:txBody>
          <a:bodyPr anchorCtr="0" anchor="t" bIns="0" lIns="0" spcFirstLastPara="1" rIns="0" wrap="square" tIns="0">
            <a:spAutoFit/>
          </a:bodyPr>
          <a:lstStyle>
            <a:lvl1pPr lvl="0">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team 1">
  <p:cSld name="BLANK_1_1_1_1_1_1_1_1_1_1_1_1_1_1_1_1_1_1_1_1_1_1">
    <p:spTree>
      <p:nvGrpSpPr>
        <p:cNvPr id="124" name="Shape 124"/>
        <p:cNvGrpSpPr/>
        <p:nvPr/>
      </p:nvGrpSpPr>
      <p:grpSpPr>
        <a:xfrm>
          <a:off x="0" y="0"/>
          <a:ext cx="0" cy="0"/>
          <a:chOff x="0" y="0"/>
          <a:chExt cx="0" cy="0"/>
        </a:xfrm>
      </p:grpSpPr>
      <p:sp>
        <p:nvSpPr>
          <p:cNvPr id="125" name="Google Shape;125;p25"/>
          <p:cNvSpPr/>
          <p:nvPr>
            <p:ph idx="2" type="pic"/>
          </p:nvPr>
        </p:nvSpPr>
        <p:spPr>
          <a:xfrm>
            <a:off x="354750" y="1034550"/>
            <a:ext cx="1833000" cy="1833000"/>
          </a:xfrm>
          <a:prstGeom prst="roundRect">
            <a:avLst>
              <a:gd fmla="val 8703" name="adj"/>
            </a:avLst>
          </a:prstGeom>
          <a:noFill/>
          <a:ln>
            <a:noFill/>
          </a:ln>
        </p:spPr>
      </p:sp>
      <p:sp>
        <p:nvSpPr>
          <p:cNvPr id="126" name="Google Shape;126;p25"/>
          <p:cNvSpPr/>
          <p:nvPr>
            <p:ph idx="3" type="pic"/>
          </p:nvPr>
        </p:nvSpPr>
        <p:spPr>
          <a:xfrm>
            <a:off x="2555250" y="1034550"/>
            <a:ext cx="1833000" cy="1833000"/>
          </a:xfrm>
          <a:prstGeom prst="roundRect">
            <a:avLst>
              <a:gd fmla="val 8703" name="adj"/>
            </a:avLst>
          </a:prstGeom>
          <a:noFill/>
          <a:ln>
            <a:noFill/>
          </a:ln>
        </p:spPr>
      </p:sp>
      <p:sp>
        <p:nvSpPr>
          <p:cNvPr id="127" name="Google Shape;127;p25"/>
          <p:cNvSpPr/>
          <p:nvPr>
            <p:ph idx="4" type="pic"/>
          </p:nvPr>
        </p:nvSpPr>
        <p:spPr>
          <a:xfrm>
            <a:off x="4755750" y="1034550"/>
            <a:ext cx="1833000" cy="1833000"/>
          </a:xfrm>
          <a:prstGeom prst="roundRect">
            <a:avLst>
              <a:gd fmla="val 8703" name="adj"/>
            </a:avLst>
          </a:prstGeom>
          <a:noFill/>
          <a:ln>
            <a:noFill/>
          </a:ln>
        </p:spPr>
      </p:sp>
      <p:sp>
        <p:nvSpPr>
          <p:cNvPr id="128" name="Google Shape;128;p25"/>
          <p:cNvSpPr/>
          <p:nvPr>
            <p:ph idx="5" type="pic"/>
          </p:nvPr>
        </p:nvSpPr>
        <p:spPr>
          <a:xfrm>
            <a:off x="6956250" y="1034550"/>
            <a:ext cx="1833000" cy="1833000"/>
          </a:xfrm>
          <a:prstGeom prst="roundRect">
            <a:avLst>
              <a:gd fmla="val 8703" name="adj"/>
            </a:avLst>
          </a:prstGeom>
          <a:noFill/>
          <a:ln>
            <a:noFill/>
          </a:ln>
        </p:spPr>
      </p:sp>
      <p:sp>
        <p:nvSpPr>
          <p:cNvPr id="129" name="Google Shape;129;p25"/>
          <p:cNvSpPr txBox="1"/>
          <p:nvPr>
            <p:ph idx="1" type="subTitle"/>
          </p:nvPr>
        </p:nvSpPr>
        <p:spPr>
          <a:xfrm>
            <a:off x="399725" y="303465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30" name="Google Shape;130;p25"/>
          <p:cNvSpPr txBox="1"/>
          <p:nvPr>
            <p:ph idx="6" type="subTitle"/>
          </p:nvPr>
        </p:nvSpPr>
        <p:spPr>
          <a:xfrm>
            <a:off x="399725" y="324610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31" name="Google Shape;131;p25"/>
          <p:cNvSpPr txBox="1"/>
          <p:nvPr>
            <p:ph idx="7" type="body"/>
          </p:nvPr>
        </p:nvSpPr>
        <p:spPr>
          <a:xfrm>
            <a:off x="399725" y="3628825"/>
            <a:ext cx="1716900" cy="9930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32" name="Google Shape;132;p25"/>
          <p:cNvSpPr txBox="1"/>
          <p:nvPr>
            <p:ph idx="8" type="subTitle"/>
          </p:nvPr>
        </p:nvSpPr>
        <p:spPr>
          <a:xfrm>
            <a:off x="2600225" y="303465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33" name="Google Shape;133;p25"/>
          <p:cNvSpPr txBox="1"/>
          <p:nvPr>
            <p:ph idx="9" type="subTitle"/>
          </p:nvPr>
        </p:nvSpPr>
        <p:spPr>
          <a:xfrm>
            <a:off x="2600225" y="324610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34" name="Google Shape;134;p25"/>
          <p:cNvSpPr txBox="1"/>
          <p:nvPr>
            <p:ph idx="13" type="body"/>
          </p:nvPr>
        </p:nvSpPr>
        <p:spPr>
          <a:xfrm>
            <a:off x="2600225" y="3628825"/>
            <a:ext cx="1716900" cy="9930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35" name="Google Shape;135;p25"/>
          <p:cNvSpPr txBox="1"/>
          <p:nvPr>
            <p:ph idx="14" type="subTitle"/>
          </p:nvPr>
        </p:nvSpPr>
        <p:spPr>
          <a:xfrm>
            <a:off x="4800725" y="303465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36" name="Google Shape;136;p25"/>
          <p:cNvSpPr txBox="1"/>
          <p:nvPr>
            <p:ph idx="15" type="subTitle"/>
          </p:nvPr>
        </p:nvSpPr>
        <p:spPr>
          <a:xfrm>
            <a:off x="4800725" y="324610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37" name="Google Shape;137;p25"/>
          <p:cNvSpPr txBox="1"/>
          <p:nvPr>
            <p:ph idx="16" type="body"/>
          </p:nvPr>
        </p:nvSpPr>
        <p:spPr>
          <a:xfrm>
            <a:off x="4800725" y="3628825"/>
            <a:ext cx="1716900" cy="9930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38" name="Google Shape;138;p25"/>
          <p:cNvSpPr txBox="1"/>
          <p:nvPr>
            <p:ph idx="17" type="subTitle"/>
          </p:nvPr>
        </p:nvSpPr>
        <p:spPr>
          <a:xfrm>
            <a:off x="7001225" y="303465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p:txBody>
      </p:sp>
      <p:sp>
        <p:nvSpPr>
          <p:cNvPr id="139" name="Google Shape;139;p25"/>
          <p:cNvSpPr txBox="1"/>
          <p:nvPr>
            <p:ph idx="18" type="subTitle"/>
          </p:nvPr>
        </p:nvSpPr>
        <p:spPr>
          <a:xfrm>
            <a:off x="7001225" y="3246100"/>
            <a:ext cx="17169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40" name="Google Shape;140;p25"/>
          <p:cNvSpPr txBox="1"/>
          <p:nvPr>
            <p:ph idx="19" type="body"/>
          </p:nvPr>
        </p:nvSpPr>
        <p:spPr>
          <a:xfrm>
            <a:off x="7001225" y="3628825"/>
            <a:ext cx="1716900" cy="9930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team 2">
  <p:cSld name="BLANK_1_1_1_1_1_1_1_1_1_1_1_1_1_1_1_1_1_1_1_1_1_1_2">
    <p:spTree>
      <p:nvGrpSpPr>
        <p:cNvPr id="141" name="Shape 141"/>
        <p:cNvGrpSpPr/>
        <p:nvPr/>
      </p:nvGrpSpPr>
      <p:grpSpPr>
        <a:xfrm>
          <a:off x="0" y="0"/>
          <a:ext cx="0" cy="0"/>
          <a:chOff x="0" y="0"/>
          <a:chExt cx="0" cy="0"/>
        </a:xfrm>
      </p:grpSpPr>
      <p:sp>
        <p:nvSpPr>
          <p:cNvPr id="142" name="Google Shape;142;p26"/>
          <p:cNvSpPr txBox="1"/>
          <p:nvPr>
            <p:ph idx="1" type="subTitle"/>
          </p:nvPr>
        </p:nvSpPr>
        <p:spPr>
          <a:xfrm>
            <a:off x="353900" y="226600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43" name="Google Shape;143;p26"/>
          <p:cNvSpPr txBox="1"/>
          <p:nvPr>
            <p:ph idx="2" type="subTitle"/>
          </p:nvPr>
        </p:nvSpPr>
        <p:spPr>
          <a:xfrm>
            <a:off x="353900" y="247100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44" name="Google Shape;144;p26"/>
          <p:cNvSpPr/>
          <p:nvPr>
            <p:ph idx="3" type="pic"/>
          </p:nvPr>
        </p:nvSpPr>
        <p:spPr>
          <a:xfrm>
            <a:off x="321050" y="825750"/>
            <a:ext cx="1342200" cy="1342200"/>
          </a:xfrm>
          <a:prstGeom prst="roundRect">
            <a:avLst>
              <a:gd fmla="val 8618" name="adj"/>
            </a:avLst>
          </a:prstGeom>
          <a:noFill/>
          <a:ln>
            <a:noFill/>
          </a:ln>
        </p:spPr>
      </p:sp>
      <p:sp>
        <p:nvSpPr>
          <p:cNvPr id="145" name="Google Shape;145;p26"/>
          <p:cNvSpPr txBox="1"/>
          <p:nvPr>
            <p:ph idx="4" type="subTitle"/>
          </p:nvPr>
        </p:nvSpPr>
        <p:spPr>
          <a:xfrm>
            <a:off x="2003288" y="226600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46" name="Google Shape;146;p26"/>
          <p:cNvSpPr txBox="1"/>
          <p:nvPr>
            <p:ph idx="5" type="subTitle"/>
          </p:nvPr>
        </p:nvSpPr>
        <p:spPr>
          <a:xfrm>
            <a:off x="2003288" y="247100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47" name="Google Shape;147;p26"/>
          <p:cNvSpPr/>
          <p:nvPr>
            <p:ph idx="6" type="pic"/>
          </p:nvPr>
        </p:nvSpPr>
        <p:spPr>
          <a:xfrm>
            <a:off x="1970438" y="825750"/>
            <a:ext cx="1342200" cy="1342200"/>
          </a:xfrm>
          <a:prstGeom prst="roundRect">
            <a:avLst>
              <a:gd fmla="val 8618" name="adj"/>
            </a:avLst>
          </a:prstGeom>
          <a:noFill/>
          <a:ln>
            <a:noFill/>
          </a:ln>
        </p:spPr>
      </p:sp>
      <p:sp>
        <p:nvSpPr>
          <p:cNvPr id="148" name="Google Shape;148;p26"/>
          <p:cNvSpPr txBox="1"/>
          <p:nvPr>
            <p:ph idx="7" type="subTitle"/>
          </p:nvPr>
        </p:nvSpPr>
        <p:spPr>
          <a:xfrm>
            <a:off x="3652675" y="226600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49" name="Google Shape;149;p26"/>
          <p:cNvSpPr txBox="1"/>
          <p:nvPr>
            <p:ph idx="8" type="subTitle"/>
          </p:nvPr>
        </p:nvSpPr>
        <p:spPr>
          <a:xfrm>
            <a:off x="3652675" y="247100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50" name="Google Shape;150;p26"/>
          <p:cNvSpPr/>
          <p:nvPr>
            <p:ph idx="9" type="pic"/>
          </p:nvPr>
        </p:nvSpPr>
        <p:spPr>
          <a:xfrm>
            <a:off x="3619825" y="825750"/>
            <a:ext cx="1342200" cy="1342200"/>
          </a:xfrm>
          <a:prstGeom prst="roundRect">
            <a:avLst>
              <a:gd fmla="val 8618" name="adj"/>
            </a:avLst>
          </a:prstGeom>
          <a:noFill/>
          <a:ln>
            <a:noFill/>
          </a:ln>
        </p:spPr>
      </p:sp>
      <p:sp>
        <p:nvSpPr>
          <p:cNvPr id="151" name="Google Shape;151;p26"/>
          <p:cNvSpPr txBox="1"/>
          <p:nvPr>
            <p:ph idx="13" type="subTitle"/>
          </p:nvPr>
        </p:nvSpPr>
        <p:spPr>
          <a:xfrm>
            <a:off x="5302050" y="226600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52" name="Google Shape;152;p26"/>
          <p:cNvSpPr txBox="1"/>
          <p:nvPr>
            <p:ph idx="14" type="subTitle"/>
          </p:nvPr>
        </p:nvSpPr>
        <p:spPr>
          <a:xfrm>
            <a:off x="5302050" y="247100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53" name="Google Shape;153;p26"/>
          <p:cNvSpPr/>
          <p:nvPr>
            <p:ph idx="15" type="pic"/>
          </p:nvPr>
        </p:nvSpPr>
        <p:spPr>
          <a:xfrm>
            <a:off x="5269200" y="825750"/>
            <a:ext cx="1342200" cy="1342200"/>
          </a:xfrm>
          <a:prstGeom prst="roundRect">
            <a:avLst>
              <a:gd fmla="val 8618" name="adj"/>
            </a:avLst>
          </a:prstGeom>
          <a:noFill/>
          <a:ln>
            <a:noFill/>
          </a:ln>
        </p:spPr>
      </p:sp>
      <p:sp>
        <p:nvSpPr>
          <p:cNvPr id="154" name="Google Shape;154;p26"/>
          <p:cNvSpPr txBox="1"/>
          <p:nvPr>
            <p:ph idx="16" type="subTitle"/>
          </p:nvPr>
        </p:nvSpPr>
        <p:spPr>
          <a:xfrm>
            <a:off x="2003300" y="441625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55" name="Google Shape;155;p26"/>
          <p:cNvSpPr txBox="1"/>
          <p:nvPr>
            <p:ph idx="17" type="subTitle"/>
          </p:nvPr>
        </p:nvSpPr>
        <p:spPr>
          <a:xfrm>
            <a:off x="2003300" y="462125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56" name="Google Shape;156;p26"/>
          <p:cNvSpPr/>
          <p:nvPr>
            <p:ph idx="18" type="pic"/>
          </p:nvPr>
        </p:nvSpPr>
        <p:spPr>
          <a:xfrm>
            <a:off x="1970450" y="2976000"/>
            <a:ext cx="1342200" cy="1342200"/>
          </a:xfrm>
          <a:prstGeom prst="roundRect">
            <a:avLst>
              <a:gd fmla="val 8618" name="adj"/>
            </a:avLst>
          </a:prstGeom>
          <a:noFill/>
          <a:ln>
            <a:noFill/>
          </a:ln>
        </p:spPr>
      </p:sp>
      <p:sp>
        <p:nvSpPr>
          <p:cNvPr id="157" name="Google Shape;157;p26"/>
          <p:cNvSpPr txBox="1"/>
          <p:nvPr>
            <p:ph idx="19" type="subTitle"/>
          </p:nvPr>
        </p:nvSpPr>
        <p:spPr>
          <a:xfrm>
            <a:off x="3652688" y="441625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58" name="Google Shape;158;p26"/>
          <p:cNvSpPr txBox="1"/>
          <p:nvPr>
            <p:ph idx="20" type="subTitle"/>
          </p:nvPr>
        </p:nvSpPr>
        <p:spPr>
          <a:xfrm>
            <a:off x="3652688" y="462125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59" name="Google Shape;159;p26"/>
          <p:cNvSpPr/>
          <p:nvPr>
            <p:ph idx="21" type="pic"/>
          </p:nvPr>
        </p:nvSpPr>
        <p:spPr>
          <a:xfrm>
            <a:off x="3619838" y="2976000"/>
            <a:ext cx="1342200" cy="1342200"/>
          </a:xfrm>
          <a:prstGeom prst="roundRect">
            <a:avLst>
              <a:gd fmla="val 8618" name="adj"/>
            </a:avLst>
          </a:prstGeom>
          <a:noFill/>
          <a:ln>
            <a:noFill/>
          </a:ln>
        </p:spPr>
      </p:sp>
      <p:sp>
        <p:nvSpPr>
          <p:cNvPr id="160" name="Google Shape;160;p26"/>
          <p:cNvSpPr txBox="1"/>
          <p:nvPr>
            <p:ph idx="22" type="subTitle"/>
          </p:nvPr>
        </p:nvSpPr>
        <p:spPr>
          <a:xfrm>
            <a:off x="5302075" y="441625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61" name="Google Shape;161;p26"/>
          <p:cNvSpPr txBox="1"/>
          <p:nvPr>
            <p:ph idx="23" type="subTitle"/>
          </p:nvPr>
        </p:nvSpPr>
        <p:spPr>
          <a:xfrm>
            <a:off x="5302075" y="462125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62" name="Google Shape;162;p26"/>
          <p:cNvSpPr/>
          <p:nvPr>
            <p:ph idx="24" type="pic"/>
          </p:nvPr>
        </p:nvSpPr>
        <p:spPr>
          <a:xfrm>
            <a:off x="5269225" y="2976000"/>
            <a:ext cx="1342200" cy="1342200"/>
          </a:xfrm>
          <a:prstGeom prst="roundRect">
            <a:avLst>
              <a:gd fmla="val 8618" name="adj"/>
            </a:avLst>
          </a:prstGeom>
          <a:noFill/>
          <a:ln>
            <a:noFill/>
          </a:ln>
        </p:spPr>
      </p:sp>
      <p:sp>
        <p:nvSpPr>
          <p:cNvPr id="163" name="Google Shape;163;p26"/>
          <p:cNvSpPr txBox="1"/>
          <p:nvPr>
            <p:ph idx="25" type="subTitle"/>
          </p:nvPr>
        </p:nvSpPr>
        <p:spPr>
          <a:xfrm>
            <a:off x="6951450" y="4416250"/>
            <a:ext cx="1098300" cy="1812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p:txBody>
      </p:sp>
      <p:sp>
        <p:nvSpPr>
          <p:cNvPr id="164" name="Google Shape;164;p26"/>
          <p:cNvSpPr txBox="1"/>
          <p:nvPr>
            <p:ph idx="26" type="subTitle"/>
          </p:nvPr>
        </p:nvSpPr>
        <p:spPr>
          <a:xfrm>
            <a:off x="6951450" y="4621250"/>
            <a:ext cx="1257300" cy="1326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p:txBody>
      </p:sp>
      <p:sp>
        <p:nvSpPr>
          <p:cNvPr id="165" name="Google Shape;165;p26"/>
          <p:cNvSpPr/>
          <p:nvPr>
            <p:ph idx="27" type="pic"/>
          </p:nvPr>
        </p:nvSpPr>
        <p:spPr>
          <a:xfrm>
            <a:off x="6918600" y="2976000"/>
            <a:ext cx="1342200" cy="1342200"/>
          </a:xfrm>
          <a:prstGeom prst="roundRect">
            <a:avLst>
              <a:gd fmla="val 8618" name="adj"/>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ersonas">
  <p:cSld name="BLANK_1_1_1_1_1_1_1_1_1_1_1_1_1_1_1_1_1_1_1_1_1_1_1">
    <p:spTree>
      <p:nvGrpSpPr>
        <p:cNvPr id="166" name="Shape 166"/>
        <p:cNvGrpSpPr/>
        <p:nvPr/>
      </p:nvGrpSpPr>
      <p:grpSpPr>
        <a:xfrm>
          <a:off x="0" y="0"/>
          <a:ext cx="0" cy="0"/>
          <a:chOff x="0" y="0"/>
          <a:chExt cx="0" cy="0"/>
        </a:xfrm>
      </p:grpSpPr>
      <p:sp>
        <p:nvSpPr>
          <p:cNvPr id="167" name="Google Shape;167;p27"/>
          <p:cNvSpPr/>
          <p:nvPr>
            <p:ph idx="2" type="pic"/>
          </p:nvPr>
        </p:nvSpPr>
        <p:spPr>
          <a:xfrm>
            <a:off x="228300" y="912725"/>
            <a:ext cx="1833000" cy="2294100"/>
          </a:xfrm>
          <a:prstGeom prst="roundRect">
            <a:avLst>
              <a:gd fmla="val 12454" name="adj"/>
            </a:avLst>
          </a:prstGeom>
          <a:noFill/>
          <a:ln>
            <a:noFill/>
          </a:ln>
        </p:spPr>
      </p:sp>
      <p:sp>
        <p:nvSpPr>
          <p:cNvPr id="168" name="Google Shape;168;p27"/>
          <p:cNvSpPr/>
          <p:nvPr>
            <p:ph idx="3" type="pic"/>
          </p:nvPr>
        </p:nvSpPr>
        <p:spPr>
          <a:xfrm>
            <a:off x="4781400" y="912725"/>
            <a:ext cx="1833000" cy="2294100"/>
          </a:xfrm>
          <a:prstGeom prst="roundRect">
            <a:avLst>
              <a:gd fmla="val 12454" name="adj"/>
            </a:avLst>
          </a:prstGeom>
          <a:noFill/>
          <a:ln>
            <a:noFill/>
          </a:ln>
        </p:spPr>
      </p:sp>
      <p:sp>
        <p:nvSpPr>
          <p:cNvPr id="169" name="Google Shape;169;p27"/>
          <p:cNvSpPr txBox="1"/>
          <p:nvPr>
            <p:ph idx="1" type="body"/>
          </p:nvPr>
        </p:nvSpPr>
        <p:spPr>
          <a:xfrm>
            <a:off x="2270700" y="968925"/>
            <a:ext cx="2091900" cy="28611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70" name="Google Shape;170;p27"/>
          <p:cNvSpPr txBox="1"/>
          <p:nvPr>
            <p:ph idx="4" type="body"/>
          </p:nvPr>
        </p:nvSpPr>
        <p:spPr>
          <a:xfrm>
            <a:off x="6823800" y="968925"/>
            <a:ext cx="2091900" cy="2861100"/>
          </a:xfrm>
          <a:prstGeom prst="rect">
            <a:avLst/>
          </a:prstGeom>
        </p:spPr>
        <p:txBody>
          <a:bodyPr anchorCtr="0" anchor="t" bIns="0" lIns="0" spcFirstLastPara="1" rIns="0" wrap="square" tIns="0">
            <a:sp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71" name="Google Shape;171;p27"/>
          <p:cNvSpPr txBox="1"/>
          <p:nvPr>
            <p:ph idx="5" type="subTitle"/>
          </p:nvPr>
        </p:nvSpPr>
        <p:spPr>
          <a:xfrm>
            <a:off x="277650" y="3373825"/>
            <a:ext cx="1725600" cy="452700"/>
          </a:xfrm>
          <a:prstGeom prst="rect">
            <a:avLst/>
          </a:prstGeom>
        </p:spPr>
        <p:txBody>
          <a:bodyPr anchorCtr="0" anchor="t" bIns="0" lIns="0" spcFirstLastPara="1" rIns="0" wrap="square" tIns="0">
            <a:noAutofit/>
          </a:bodyPr>
          <a:lstStyle>
            <a:lvl1pPr lvl="0">
              <a:spcBef>
                <a:spcPts val="0"/>
              </a:spcBef>
              <a:spcAft>
                <a:spcPts val="0"/>
              </a:spcAft>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2pPr>
            <a:lvl3pPr lvl="2">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3pPr>
            <a:lvl4pPr lvl="3">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4pPr>
            <a:lvl5pPr lvl="4">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5pPr>
            <a:lvl6pPr lvl="5">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6pPr>
            <a:lvl7pPr lvl="6">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7pPr>
            <a:lvl8pPr lvl="7">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8pPr>
            <a:lvl9pPr lvl="8">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9pPr>
          </a:lstStyle>
          <a:p/>
        </p:txBody>
      </p:sp>
      <p:sp>
        <p:nvSpPr>
          <p:cNvPr id="172" name="Google Shape;172;p27"/>
          <p:cNvSpPr txBox="1"/>
          <p:nvPr>
            <p:ph idx="6" type="subTitle"/>
          </p:nvPr>
        </p:nvSpPr>
        <p:spPr>
          <a:xfrm>
            <a:off x="4835100" y="3373825"/>
            <a:ext cx="1725600" cy="452700"/>
          </a:xfrm>
          <a:prstGeom prst="rect">
            <a:avLst/>
          </a:prstGeom>
        </p:spPr>
        <p:txBody>
          <a:bodyPr anchorCtr="0" anchor="t" bIns="0" lIns="0" spcFirstLastPara="1" rIns="0" wrap="square" tIns="0">
            <a:noAutofit/>
          </a:bodyPr>
          <a:lstStyle>
            <a:lvl1pPr lvl="0">
              <a:spcBef>
                <a:spcPts val="0"/>
              </a:spcBef>
              <a:spcAft>
                <a:spcPts val="0"/>
              </a:spcAft>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2pPr>
            <a:lvl3pPr lvl="2">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3pPr>
            <a:lvl4pPr lvl="3">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4pPr>
            <a:lvl5pPr lvl="4">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5pPr>
            <a:lvl6pPr lvl="5">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6pPr>
            <a:lvl7pPr lvl="6">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7pPr>
            <a:lvl8pPr lvl="7">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8pPr>
            <a:lvl9pPr lvl="8">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s">
  <p:cSld name="BLANK_1_1_1_1_1_1_1_1_1_1_1_1_1_1_1_1_1_1_1_1_1_1_1_2">
    <p:spTree>
      <p:nvGrpSpPr>
        <p:cNvPr id="173" name="Shape 173"/>
        <p:cNvGrpSpPr/>
        <p:nvPr/>
      </p:nvGrpSpPr>
      <p:grpSpPr>
        <a:xfrm>
          <a:off x="0" y="0"/>
          <a:ext cx="0" cy="0"/>
          <a:chOff x="0" y="0"/>
          <a:chExt cx="0" cy="0"/>
        </a:xfrm>
      </p:grpSpPr>
      <p:sp>
        <p:nvSpPr>
          <p:cNvPr id="174" name="Google Shape;174;p28"/>
          <p:cNvSpPr txBox="1"/>
          <p:nvPr>
            <p:ph type="title"/>
          </p:nvPr>
        </p:nvSpPr>
        <p:spPr>
          <a:xfrm>
            <a:off x="228600" y="741875"/>
            <a:ext cx="6480300" cy="415500"/>
          </a:xfrm>
          <a:prstGeom prst="rect">
            <a:avLst/>
          </a:prstGeom>
        </p:spPr>
        <p:txBody>
          <a:bodyPr anchorCtr="0" anchor="t" bIns="0" lIns="0" spcFirstLastPara="1" rIns="0" wrap="square" tIns="0">
            <a:spAutoFit/>
          </a:bodyPr>
          <a:lstStyle>
            <a:lvl1pPr lvl="0">
              <a:spcBef>
                <a:spcPts val="0"/>
              </a:spcBef>
              <a:spcAft>
                <a:spcPts val="0"/>
              </a:spcAft>
              <a:buNone/>
              <a:defRPr sz="3000">
                <a:latin typeface="Plus Jakarta Sans Medium"/>
                <a:ea typeface="Plus Jakarta Sans Medium"/>
                <a:cs typeface="Plus Jakarta Sans Medium"/>
                <a:sym typeface="Plus Jakarta Sans Medium"/>
              </a:defRPr>
            </a:lvl1pPr>
            <a:lvl2pPr lvl="1">
              <a:spcBef>
                <a:spcPts val="0"/>
              </a:spcBef>
              <a:spcAft>
                <a:spcPts val="0"/>
              </a:spcAft>
              <a:buNone/>
              <a:defRPr sz="3000">
                <a:latin typeface="Plus Jakarta Sans Medium"/>
                <a:ea typeface="Plus Jakarta Sans Medium"/>
                <a:cs typeface="Plus Jakarta Sans Medium"/>
                <a:sym typeface="Plus Jakarta Sans Medium"/>
              </a:defRPr>
            </a:lvl2pPr>
            <a:lvl3pPr lvl="2">
              <a:spcBef>
                <a:spcPts val="0"/>
              </a:spcBef>
              <a:spcAft>
                <a:spcPts val="0"/>
              </a:spcAft>
              <a:buNone/>
              <a:defRPr sz="3000">
                <a:latin typeface="Plus Jakarta Sans Medium"/>
                <a:ea typeface="Plus Jakarta Sans Medium"/>
                <a:cs typeface="Plus Jakarta Sans Medium"/>
                <a:sym typeface="Plus Jakarta Sans Medium"/>
              </a:defRPr>
            </a:lvl3pPr>
            <a:lvl4pPr lvl="3">
              <a:spcBef>
                <a:spcPts val="0"/>
              </a:spcBef>
              <a:spcAft>
                <a:spcPts val="0"/>
              </a:spcAft>
              <a:buNone/>
              <a:defRPr sz="3000">
                <a:latin typeface="Plus Jakarta Sans Medium"/>
                <a:ea typeface="Plus Jakarta Sans Medium"/>
                <a:cs typeface="Plus Jakarta Sans Medium"/>
                <a:sym typeface="Plus Jakarta Sans Medium"/>
              </a:defRPr>
            </a:lvl4pPr>
            <a:lvl5pPr lvl="4">
              <a:spcBef>
                <a:spcPts val="0"/>
              </a:spcBef>
              <a:spcAft>
                <a:spcPts val="0"/>
              </a:spcAft>
              <a:buNone/>
              <a:defRPr sz="3000">
                <a:latin typeface="Plus Jakarta Sans Medium"/>
                <a:ea typeface="Plus Jakarta Sans Medium"/>
                <a:cs typeface="Plus Jakarta Sans Medium"/>
                <a:sym typeface="Plus Jakarta Sans Medium"/>
              </a:defRPr>
            </a:lvl5pPr>
            <a:lvl6pPr lvl="5">
              <a:spcBef>
                <a:spcPts val="0"/>
              </a:spcBef>
              <a:spcAft>
                <a:spcPts val="0"/>
              </a:spcAft>
              <a:buNone/>
              <a:defRPr sz="3000">
                <a:latin typeface="Plus Jakarta Sans Medium"/>
                <a:ea typeface="Plus Jakarta Sans Medium"/>
                <a:cs typeface="Plus Jakarta Sans Medium"/>
                <a:sym typeface="Plus Jakarta Sans Medium"/>
              </a:defRPr>
            </a:lvl6pPr>
            <a:lvl7pPr lvl="6">
              <a:spcBef>
                <a:spcPts val="0"/>
              </a:spcBef>
              <a:spcAft>
                <a:spcPts val="0"/>
              </a:spcAft>
              <a:buNone/>
              <a:defRPr sz="3000">
                <a:latin typeface="Plus Jakarta Sans Medium"/>
                <a:ea typeface="Plus Jakarta Sans Medium"/>
                <a:cs typeface="Plus Jakarta Sans Medium"/>
                <a:sym typeface="Plus Jakarta Sans Medium"/>
              </a:defRPr>
            </a:lvl7pPr>
            <a:lvl8pPr lvl="7">
              <a:spcBef>
                <a:spcPts val="0"/>
              </a:spcBef>
              <a:spcAft>
                <a:spcPts val="0"/>
              </a:spcAft>
              <a:buNone/>
              <a:defRPr sz="3000">
                <a:latin typeface="Plus Jakarta Sans Medium"/>
                <a:ea typeface="Plus Jakarta Sans Medium"/>
                <a:cs typeface="Plus Jakarta Sans Medium"/>
                <a:sym typeface="Plus Jakarta Sans Medium"/>
              </a:defRPr>
            </a:lvl8pPr>
            <a:lvl9pPr lvl="8">
              <a:spcBef>
                <a:spcPts val="0"/>
              </a:spcBef>
              <a:spcAft>
                <a:spcPts val="0"/>
              </a:spcAft>
              <a:buNone/>
              <a:defRPr sz="3000">
                <a:latin typeface="Plus Jakarta Sans Medium"/>
                <a:ea typeface="Plus Jakarta Sans Medium"/>
                <a:cs typeface="Plus Jakarta Sans Medium"/>
                <a:sym typeface="Plus Jakarta Sans Medium"/>
              </a:defRPr>
            </a:lvl9pPr>
          </a:lstStyle>
          <a:p/>
        </p:txBody>
      </p:sp>
      <p:sp>
        <p:nvSpPr>
          <p:cNvPr id="175" name="Google Shape;175;p28"/>
          <p:cNvSpPr txBox="1"/>
          <p:nvPr>
            <p:ph idx="1" type="body"/>
          </p:nvPr>
        </p:nvSpPr>
        <p:spPr>
          <a:xfrm>
            <a:off x="228625" y="4191000"/>
            <a:ext cx="1113600" cy="713400"/>
          </a:xfrm>
          <a:prstGeom prst="rect">
            <a:avLst/>
          </a:prstGeom>
        </p:spPr>
        <p:txBody>
          <a:bodyPr anchorCtr="0" anchor="b" bIns="0" lIns="0" spcFirstLastPara="1" rIns="0" wrap="square" tIns="0">
            <a:noAutofit/>
          </a:bodyPr>
          <a:lstStyle>
            <a:lvl1pPr indent="-292100" lvl="0" marL="457200">
              <a:lnSpc>
                <a:spcPct val="115000"/>
              </a:lnSpc>
              <a:spcBef>
                <a:spcPts val="0"/>
              </a:spcBef>
              <a:spcAft>
                <a:spcPts val="0"/>
              </a:spcAft>
              <a:buClr>
                <a:schemeClr val="lt2"/>
              </a:buClr>
              <a:buSzPts val="1000"/>
              <a:buFont typeface="Inter"/>
              <a:buChar char="●"/>
              <a:defRPr sz="1000">
                <a:solidFill>
                  <a:schemeClr val="lt2"/>
                </a:solidFill>
              </a:defRPr>
            </a:lvl1pPr>
            <a:lvl2pPr indent="-292100" lvl="1" marL="914400">
              <a:lnSpc>
                <a:spcPct val="115000"/>
              </a:lnSpc>
              <a:spcBef>
                <a:spcPts val="800"/>
              </a:spcBef>
              <a:spcAft>
                <a:spcPts val="0"/>
              </a:spcAft>
              <a:buClr>
                <a:schemeClr val="lt2"/>
              </a:buClr>
              <a:buSzPts val="1000"/>
              <a:buFont typeface="Inter"/>
              <a:buChar char="○"/>
              <a:defRPr sz="1000">
                <a:solidFill>
                  <a:schemeClr val="lt2"/>
                </a:solidFill>
              </a:defRPr>
            </a:lvl2pPr>
            <a:lvl3pPr indent="-292100" lvl="2" marL="1371600">
              <a:lnSpc>
                <a:spcPct val="115000"/>
              </a:lnSpc>
              <a:spcBef>
                <a:spcPts val="800"/>
              </a:spcBef>
              <a:spcAft>
                <a:spcPts val="0"/>
              </a:spcAft>
              <a:buClr>
                <a:schemeClr val="lt2"/>
              </a:buClr>
              <a:buSzPts val="1000"/>
              <a:buFont typeface="Inter"/>
              <a:buChar char="■"/>
              <a:defRPr sz="1000">
                <a:solidFill>
                  <a:schemeClr val="lt2"/>
                </a:solidFill>
              </a:defRPr>
            </a:lvl3pPr>
            <a:lvl4pPr indent="-292100" lvl="3" marL="1828800">
              <a:lnSpc>
                <a:spcPct val="115000"/>
              </a:lnSpc>
              <a:spcBef>
                <a:spcPts val="800"/>
              </a:spcBef>
              <a:spcAft>
                <a:spcPts val="0"/>
              </a:spcAft>
              <a:buClr>
                <a:schemeClr val="lt2"/>
              </a:buClr>
              <a:buSzPts val="1000"/>
              <a:buFont typeface="Inter"/>
              <a:buChar char="●"/>
              <a:defRPr sz="1000">
                <a:solidFill>
                  <a:schemeClr val="lt2"/>
                </a:solidFill>
              </a:defRPr>
            </a:lvl4pPr>
            <a:lvl5pPr indent="-292100" lvl="4" marL="2286000">
              <a:lnSpc>
                <a:spcPct val="115000"/>
              </a:lnSpc>
              <a:spcBef>
                <a:spcPts val="800"/>
              </a:spcBef>
              <a:spcAft>
                <a:spcPts val="0"/>
              </a:spcAft>
              <a:buClr>
                <a:schemeClr val="lt2"/>
              </a:buClr>
              <a:buSzPts val="1000"/>
              <a:buFont typeface="Inter"/>
              <a:buChar char="○"/>
              <a:defRPr sz="1000">
                <a:solidFill>
                  <a:schemeClr val="lt2"/>
                </a:solidFill>
              </a:defRPr>
            </a:lvl5pPr>
            <a:lvl6pPr indent="-292100" lvl="5" marL="2743200">
              <a:lnSpc>
                <a:spcPct val="115000"/>
              </a:lnSpc>
              <a:spcBef>
                <a:spcPts val="800"/>
              </a:spcBef>
              <a:spcAft>
                <a:spcPts val="0"/>
              </a:spcAft>
              <a:buClr>
                <a:schemeClr val="lt2"/>
              </a:buClr>
              <a:buSzPts val="1000"/>
              <a:buFont typeface="Inter"/>
              <a:buChar char="■"/>
              <a:defRPr sz="1000">
                <a:solidFill>
                  <a:schemeClr val="lt2"/>
                </a:solidFill>
              </a:defRPr>
            </a:lvl6pPr>
            <a:lvl7pPr indent="-292100" lvl="6" marL="3200400">
              <a:lnSpc>
                <a:spcPct val="115000"/>
              </a:lnSpc>
              <a:spcBef>
                <a:spcPts val="800"/>
              </a:spcBef>
              <a:spcAft>
                <a:spcPts val="0"/>
              </a:spcAft>
              <a:buClr>
                <a:schemeClr val="lt2"/>
              </a:buClr>
              <a:buSzPts val="1000"/>
              <a:buFont typeface="Inter"/>
              <a:buChar char="●"/>
              <a:defRPr sz="1000">
                <a:solidFill>
                  <a:schemeClr val="lt2"/>
                </a:solidFill>
              </a:defRPr>
            </a:lvl7pPr>
            <a:lvl8pPr indent="-292100" lvl="7" marL="3657600">
              <a:lnSpc>
                <a:spcPct val="115000"/>
              </a:lnSpc>
              <a:spcBef>
                <a:spcPts val="800"/>
              </a:spcBef>
              <a:spcAft>
                <a:spcPts val="0"/>
              </a:spcAft>
              <a:buClr>
                <a:schemeClr val="lt2"/>
              </a:buClr>
              <a:buSzPts val="1000"/>
              <a:buFont typeface="Inter"/>
              <a:buChar char="○"/>
              <a:defRPr sz="1000">
                <a:solidFill>
                  <a:schemeClr val="lt2"/>
                </a:solidFill>
              </a:defRPr>
            </a:lvl8pPr>
            <a:lvl9pPr indent="-292100" lvl="8" marL="4114800">
              <a:lnSpc>
                <a:spcPct val="115000"/>
              </a:lnSpc>
              <a:spcBef>
                <a:spcPts val="800"/>
              </a:spcBef>
              <a:spcAft>
                <a:spcPts val="800"/>
              </a:spcAft>
              <a:buClr>
                <a:schemeClr val="lt2"/>
              </a:buClr>
              <a:buSzPts val="1000"/>
              <a:buFont typeface="Inter"/>
              <a:buChar char="■"/>
              <a:defRPr sz="1000">
                <a:solidFill>
                  <a:schemeClr val="lt2"/>
                </a:solidFill>
              </a:defRPr>
            </a:lvl9pPr>
          </a:lstStyle>
          <a:p/>
        </p:txBody>
      </p:sp>
      <p:sp>
        <p:nvSpPr>
          <p:cNvPr id="176" name="Google Shape;176;p28"/>
          <p:cNvSpPr/>
          <p:nvPr>
            <p:ph idx="2" type="pic"/>
          </p:nvPr>
        </p:nvSpPr>
        <p:spPr>
          <a:xfrm>
            <a:off x="228575" y="1571250"/>
            <a:ext cx="517500" cy="517500"/>
          </a:xfrm>
          <a:prstGeom prst="ellipse">
            <a:avLst/>
          </a:prstGeom>
          <a:noFill/>
          <a:ln>
            <a:noFill/>
          </a:ln>
        </p:spPr>
      </p:sp>
      <p:sp>
        <p:nvSpPr>
          <p:cNvPr id="177" name="Google Shape;177;p28"/>
          <p:cNvSpPr/>
          <p:nvPr>
            <p:ph idx="3" type="pic"/>
          </p:nvPr>
        </p:nvSpPr>
        <p:spPr>
          <a:xfrm>
            <a:off x="824775" y="1571250"/>
            <a:ext cx="517500" cy="517500"/>
          </a:xfrm>
          <a:prstGeom prst="ellipse">
            <a:avLst/>
          </a:prstGeom>
          <a:noFill/>
          <a:ln>
            <a:noFill/>
          </a:ln>
        </p:spPr>
      </p:sp>
      <p:sp>
        <p:nvSpPr>
          <p:cNvPr id="178" name="Google Shape;178;p28"/>
          <p:cNvSpPr/>
          <p:nvPr>
            <p:ph idx="4" type="pic"/>
          </p:nvPr>
        </p:nvSpPr>
        <p:spPr>
          <a:xfrm>
            <a:off x="228550" y="2165325"/>
            <a:ext cx="517500" cy="517500"/>
          </a:xfrm>
          <a:prstGeom prst="ellipse">
            <a:avLst/>
          </a:prstGeom>
          <a:noFill/>
          <a:ln>
            <a:noFill/>
          </a:ln>
        </p:spPr>
      </p:sp>
      <p:sp>
        <p:nvSpPr>
          <p:cNvPr id="179" name="Google Shape;179;p28"/>
          <p:cNvSpPr/>
          <p:nvPr>
            <p:ph idx="5" type="pic"/>
          </p:nvPr>
        </p:nvSpPr>
        <p:spPr>
          <a:xfrm>
            <a:off x="824750" y="2165325"/>
            <a:ext cx="517500" cy="517500"/>
          </a:xfrm>
          <a:prstGeom prst="ellipse">
            <a:avLst/>
          </a:prstGeom>
          <a:noFill/>
          <a:ln>
            <a:noFill/>
          </a:ln>
        </p:spPr>
      </p:sp>
      <p:sp>
        <p:nvSpPr>
          <p:cNvPr id="180" name="Google Shape;180;p28"/>
          <p:cNvSpPr/>
          <p:nvPr>
            <p:ph idx="6" type="pic"/>
          </p:nvPr>
        </p:nvSpPr>
        <p:spPr>
          <a:xfrm>
            <a:off x="228588" y="2759400"/>
            <a:ext cx="517500" cy="517500"/>
          </a:xfrm>
          <a:prstGeom prst="ellipse">
            <a:avLst/>
          </a:prstGeom>
          <a:noFill/>
          <a:ln>
            <a:noFill/>
          </a:ln>
        </p:spPr>
      </p:sp>
      <p:sp>
        <p:nvSpPr>
          <p:cNvPr id="181" name="Google Shape;181;p28"/>
          <p:cNvSpPr/>
          <p:nvPr>
            <p:ph idx="7" type="pic"/>
          </p:nvPr>
        </p:nvSpPr>
        <p:spPr>
          <a:xfrm>
            <a:off x="824788" y="2759400"/>
            <a:ext cx="517500" cy="517500"/>
          </a:xfrm>
          <a:prstGeom prst="ellipse">
            <a:avLst/>
          </a:prstGeom>
          <a:noFill/>
          <a:ln>
            <a:noFill/>
          </a:ln>
        </p:spPr>
      </p:sp>
      <p:sp>
        <p:nvSpPr>
          <p:cNvPr id="182" name="Google Shape;182;p28"/>
          <p:cNvSpPr/>
          <p:nvPr>
            <p:ph idx="8" type="pic"/>
          </p:nvPr>
        </p:nvSpPr>
        <p:spPr>
          <a:xfrm>
            <a:off x="228563" y="3353475"/>
            <a:ext cx="517500" cy="517500"/>
          </a:xfrm>
          <a:prstGeom prst="ellipse">
            <a:avLst/>
          </a:prstGeom>
          <a:noFill/>
          <a:ln>
            <a:noFill/>
          </a:ln>
        </p:spPr>
      </p:sp>
      <p:sp>
        <p:nvSpPr>
          <p:cNvPr id="183" name="Google Shape;183;p28"/>
          <p:cNvSpPr/>
          <p:nvPr>
            <p:ph idx="9" type="pic"/>
          </p:nvPr>
        </p:nvSpPr>
        <p:spPr>
          <a:xfrm>
            <a:off x="824763" y="3353475"/>
            <a:ext cx="517500" cy="517500"/>
          </a:xfrm>
          <a:prstGeom prst="ellipse">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1">
  <p:cSld name="BLANK_1_1_1_1_1_1_1_1_1_1_1_1_1_1_1_1_1_1_1_1_1_1_1_1">
    <p:bg>
      <p:bgPr>
        <a:solidFill>
          <a:schemeClr val="accent4"/>
        </a:solidFill>
      </p:bgPr>
    </p:bg>
    <p:spTree>
      <p:nvGrpSpPr>
        <p:cNvPr id="184" name="Shape 184"/>
        <p:cNvGrpSpPr/>
        <p:nvPr/>
      </p:nvGrpSpPr>
      <p:grpSpPr>
        <a:xfrm>
          <a:off x="0" y="0"/>
          <a:ext cx="0" cy="0"/>
          <a:chOff x="0" y="0"/>
          <a:chExt cx="0" cy="0"/>
        </a:xfrm>
      </p:grpSpPr>
      <p:sp>
        <p:nvSpPr>
          <p:cNvPr id="185" name="Google Shape;185;p29"/>
          <p:cNvSpPr txBox="1"/>
          <p:nvPr>
            <p:ph type="title"/>
          </p:nvPr>
        </p:nvSpPr>
        <p:spPr>
          <a:xfrm>
            <a:off x="228600" y="228600"/>
            <a:ext cx="6421500" cy="498600"/>
          </a:xfrm>
          <a:prstGeom prst="rect">
            <a:avLst/>
          </a:prstGeom>
        </p:spPr>
        <p:txBody>
          <a:bodyPr anchorCtr="0" anchor="t" bIns="0" lIns="0" spcFirstLastPara="1" rIns="0" wrap="square" tIns="0">
            <a:spAutoFit/>
          </a:bodyPr>
          <a:lstStyle>
            <a:lvl1pPr lvl="0">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2">
  <p:cSld name="BLANK_1_1_1_1_1_1_1_1_1_1_1_1_1_1_1_1_1_1_1_1_1_1_1_1_1">
    <p:spTree>
      <p:nvGrpSpPr>
        <p:cNvPr id="186" name="Shape 186"/>
        <p:cNvGrpSpPr/>
        <p:nvPr/>
      </p:nvGrpSpPr>
      <p:grpSpPr>
        <a:xfrm>
          <a:off x="0" y="0"/>
          <a:ext cx="0" cy="0"/>
          <a:chOff x="0" y="0"/>
          <a:chExt cx="0" cy="0"/>
        </a:xfrm>
      </p:grpSpPr>
      <p:sp>
        <p:nvSpPr>
          <p:cNvPr id="187" name="Google Shape;187;p30"/>
          <p:cNvSpPr txBox="1"/>
          <p:nvPr>
            <p:ph type="title"/>
          </p:nvPr>
        </p:nvSpPr>
        <p:spPr>
          <a:xfrm>
            <a:off x="228600" y="228600"/>
            <a:ext cx="6421500" cy="498600"/>
          </a:xfrm>
          <a:prstGeom prst="rect">
            <a:avLst/>
          </a:prstGeom>
        </p:spPr>
        <p:txBody>
          <a:bodyPr anchorCtr="0" anchor="t" bIns="0" lIns="0" spcFirstLastPara="1" rIns="0" wrap="square" tIns="0">
            <a:spAutoFit/>
          </a:bodyPr>
          <a:lstStyle>
            <a:lvl1pPr lvl="0">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9pPr>
          </a:lstStyle>
          <a:p/>
        </p:txBody>
      </p:sp>
      <p:sp>
        <p:nvSpPr>
          <p:cNvPr id="188" name="Google Shape;188;p30"/>
          <p:cNvSpPr txBox="1"/>
          <p:nvPr>
            <p:ph idx="1" type="subTitle"/>
          </p:nvPr>
        </p:nvSpPr>
        <p:spPr>
          <a:xfrm>
            <a:off x="228600" y="952675"/>
            <a:ext cx="6480300" cy="17034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1pPr>
            <a:lvl2pPr lvl="1">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2pPr>
            <a:lvl3pPr lvl="2">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3pPr>
            <a:lvl4pPr lvl="3">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4pPr>
            <a:lvl5pPr lvl="4">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5pPr>
            <a:lvl6pPr lvl="5">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6pPr>
            <a:lvl7pPr lvl="6">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7pPr>
            <a:lvl8pPr lvl="7">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8pPr>
            <a:lvl9pPr lvl="8">
              <a:lnSpc>
                <a:spcPct val="115000"/>
              </a:lnSpc>
              <a:spcBef>
                <a:spcPts val="1000"/>
              </a:spcBef>
              <a:spcAft>
                <a:spcPts val="1000"/>
              </a:spcAft>
              <a:buClr>
                <a:schemeClr val="lt1"/>
              </a:buClr>
              <a:buSzPts val="1800"/>
              <a:buFont typeface="Plus Jakarta Sans"/>
              <a:buNone/>
              <a:defRPr sz="1800">
                <a:latin typeface="Plus Jakarta Sans"/>
                <a:ea typeface="Plus Jakarta Sans"/>
                <a:cs typeface="Plus Jakarta Sans"/>
                <a:sym typeface="Plus Jakarta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3">
  <p:cSld name="BLANK_1_1_1_1_1_1_1_1_1_1_1_1_1_1_1_1_1_1_1_1_1_1_1_1_1_1">
    <p:bg>
      <p:bgPr>
        <a:solidFill>
          <a:schemeClr val="accent5"/>
        </a:solidFill>
      </p:bgPr>
    </p:bg>
    <p:spTree>
      <p:nvGrpSpPr>
        <p:cNvPr id="189" name="Shape 189"/>
        <p:cNvGrpSpPr/>
        <p:nvPr/>
      </p:nvGrpSpPr>
      <p:grpSpPr>
        <a:xfrm>
          <a:off x="0" y="0"/>
          <a:ext cx="0" cy="0"/>
          <a:chOff x="0" y="0"/>
          <a:chExt cx="0" cy="0"/>
        </a:xfrm>
      </p:grpSpPr>
      <p:sp>
        <p:nvSpPr>
          <p:cNvPr id="190" name="Google Shape;190;p31"/>
          <p:cNvSpPr txBox="1"/>
          <p:nvPr>
            <p:ph type="title"/>
          </p:nvPr>
        </p:nvSpPr>
        <p:spPr>
          <a:xfrm>
            <a:off x="228600" y="228600"/>
            <a:ext cx="6421500" cy="498600"/>
          </a:xfrm>
          <a:prstGeom prst="rect">
            <a:avLst/>
          </a:prstGeom>
        </p:spPr>
        <p:txBody>
          <a:bodyPr anchorCtr="0" anchor="t" bIns="0" lIns="0" spcFirstLastPara="1" rIns="0" wrap="square" tIns="0">
            <a:spAutoFit/>
          </a:bodyPr>
          <a:lstStyle>
            <a:lvl1pPr lvl="0">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9pPr>
          </a:lstStyle>
          <a:p/>
        </p:txBody>
      </p:sp>
      <p:sp>
        <p:nvSpPr>
          <p:cNvPr id="191" name="Google Shape;191;p31"/>
          <p:cNvSpPr txBox="1"/>
          <p:nvPr>
            <p:ph idx="1" type="subTitle"/>
          </p:nvPr>
        </p:nvSpPr>
        <p:spPr>
          <a:xfrm>
            <a:off x="228600" y="952675"/>
            <a:ext cx="6480300" cy="17034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1pPr>
            <a:lvl2pPr lvl="1">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2pPr>
            <a:lvl3pPr lvl="2">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3pPr>
            <a:lvl4pPr lvl="3">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4pPr>
            <a:lvl5pPr lvl="4">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5pPr>
            <a:lvl6pPr lvl="5">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6pPr>
            <a:lvl7pPr lvl="6">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7pPr>
            <a:lvl8pPr lvl="7">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8pPr>
            <a:lvl9pPr lvl="8">
              <a:lnSpc>
                <a:spcPct val="115000"/>
              </a:lnSpc>
              <a:spcBef>
                <a:spcPts val="1000"/>
              </a:spcBef>
              <a:spcAft>
                <a:spcPts val="100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odboard 1">
  <p:cSld name="BLANK_1_1_1_1_1_1_1_1_1_1_1_1_1_1_1_1_1_1_1_1_1_1_1_1_1_2">
    <p:spTree>
      <p:nvGrpSpPr>
        <p:cNvPr id="192" name="Shape 192"/>
        <p:cNvGrpSpPr/>
        <p:nvPr/>
      </p:nvGrpSpPr>
      <p:grpSpPr>
        <a:xfrm>
          <a:off x="0" y="0"/>
          <a:ext cx="0" cy="0"/>
          <a:chOff x="0" y="0"/>
          <a:chExt cx="0" cy="0"/>
        </a:xfrm>
      </p:grpSpPr>
      <p:sp>
        <p:nvSpPr>
          <p:cNvPr id="193" name="Google Shape;193;p32"/>
          <p:cNvSpPr/>
          <p:nvPr>
            <p:ph idx="2" type="pic"/>
          </p:nvPr>
        </p:nvSpPr>
        <p:spPr>
          <a:xfrm>
            <a:off x="4577975" y="632250"/>
            <a:ext cx="4349400" cy="4281600"/>
          </a:xfrm>
          <a:prstGeom prst="roundRect">
            <a:avLst>
              <a:gd fmla="val 6217" name="adj"/>
            </a:avLst>
          </a:prstGeom>
          <a:noFill/>
          <a:ln>
            <a:noFill/>
          </a:ln>
        </p:spPr>
      </p:sp>
      <p:sp>
        <p:nvSpPr>
          <p:cNvPr id="194" name="Google Shape;194;p32"/>
          <p:cNvSpPr/>
          <p:nvPr>
            <p:ph idx="3" type="pic"/>
          </p:nvPr>
        </p:nvSpPr>
        <p:spPr>
          <a:xfrm>
            <a:off x="228775" y="2621175"/>
            <a:ext cx="4238400" cy="2293500"/>
          </a:xfrm>
          <a:prstGeom prst="roundRect">
            <a:avLst>
              <a:gd fmla="val 9802" name="adj"/>
            </a:avLst>
          </a:prstGeom>
          <a:noFill/>
          <a:ln>
            <a:noFill/>
          </a:ln>
        </p:spPr>
      </p:sp>
      <p:sp>
        <p:nvSpPr>
          <p:cNvPr id="195" name="Google Shape;195;p32"/>
          <p:cNvSpPr/>
          <p:nvPr>
            <p:ph idx="4" type="pic"/>
          </p:nvPr>
        </p:nvSpPr>
        <p:spPr>
          <a:xfrm>
            <a:off x="228775" y="632025"/>
            <a:ext cx="2068500" cy="1890900"/>
          </a:xfrm>
          <a:prstGeom prst="roundRect">
            <a:avLst>
              <a:gd fmla="val 11889" name="adj"/>
            </a:avLst>
          </a:prstGeom>
          <a:noFill/>
          <a:ln>
            <a:noFill/>
          </a:ln>
        </p:spPr>
      </p:sp>
      <p:sp>
        <p:nvSpPr>
          <p:cNvPr id="196" name="Google Shape;196;p32"/>
          <p:cNvSpPr/>
          <p:nvPr>
            <p:ph idx="5" type="pic"/>
          </p:nvPr>
        </p:nvSpPr>
        <p:spPr>
          <a:xfrm>
            <a:off x="2403375" y="632025"/>
            <a:ext cx="2068500" cy="1890900"/>
          </a:xfrm>
          <a:prstGeom prst="roundRect">
            <a:avLst>
              <a:gd fmla="val 11889" name="adj"/>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odboard 2">
  <p:cSld name="BLANK_1_1_1_1_1_1_1_1_1_1_1_1_1_1_1_1_1_1_1_1_1_1_1_1_1_2_1">
    <p:spTree>
      <p:nvGrpSpPr>
        <p:cNvPr id="197" name="Shape 197"/>
        <p:cNvGrpSpPr/>
        <p:nvPr/>
      </p:nvGrpSpPr>
      <p:grpSpPr>
        <a:xfrm>
          <a:off x="0" y="0"/>
          <a:ext cx="0" cy="0"/>
          <a:chOff x="0" y="0"/>
          <a:chExt cx="0" cy="0"/>
        </a:xfrm>
      </p:grpSpPr>
      <p:sp>
        <p:nvSpPr>
          <p:cNvPr id="198" name="Google Shape;198;p33"/>
          <p:cNvSpPr/>
          <p:nvPr>
            <p:ph idx="2" type="pic"/>
          </p:nvPr>
        </p:nvSpPr>
        <p:spPr>
          <a:xfrm>
            <a:off x="228625" y="632025"/>
            <a:ext cx="2085300" cy="2768700"/>
          </a:xfrm>
          <a:prstGeom prst="round2SameRect">
            <a:avLst>
              <a:gd fmla="val 11780" name="adj1"/>
              <a:gd fmla="val 0" name="adj2"/>
            </a:avLst>
          </a:prstGeom>
          <a:noFill/>
          <a:ln>
            <a:noFill/>
          </a:ln>
        </p:spPr>
      </p:sp>
      <p:sp>
        <p:nvSpPr>
          <p:cNvPr id="199" name="Google Shape;199;p33"/>
          <p:cNvSpPr txBox="1"/>
          <p:nvPr>
            <p:ph idx="1" type="subTitle"/>
          </p:nvPr>
        </p:nvSpPr>
        <p:spPr>
          <a:xfrm>
            <a:off x="401700" y="3568050"/>
            <a:ext cx="1702200" cy="3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p:txBody>
      </p:sp>
      <p:sp>
        <p:nvSpPr>
          <p:cNvPr id="200" name="Google Shape;200;p33"/>
          <p:cNvSpPr/>
          <p:nvPr>
            <p:ph idx="3" type="pic"/>
          </p:nvPr>
        </p:nvSpPr>
        <p:spPr>
          <a:xfrm>
            <a:off x="2429113" y="631925"/>
            <a:ext cx="2085300" cy="2768700"/>
          </a:xfrm>
          <a:prstGeom prst="round2SameRect">
            <a:avLst>
              <a:gd fmla="val 11780" name="adj1"/>
              <a:gd fmla="val 0" name="adj2"/>
            </a:avLst>
          </a:prstGeom>
          <a:noFill/>
          <a:ln>
            <a:noFill/>
          </a:ln>
        </p:spPr>
      </p:sp>
      <p:sp>
        <p:nvSpPr>
          <p:cNvPr id="201" name="Google Shape;201;p33"/>
          <p:cNvSpPr txBox="1"/>
          <p:nvPr>
            <p:ph idx="4" type="subTitle"/>
          </p:nvPr>
        </p:nvSpPr>
        <p:spPr>
          <a:xfrm>
            <a:off x="2602188" y="3567950"/>
            <a:ext cx="1702200" cy="3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p:txBody>
      </p:sp>
      <p:sp>
        <p:nvSpPr>
          <p:cNvPr id="202" name="Google Shape;202;p33"/>
          <p:cNvSpPr/>
          <p:nvPr>
            <p:ph idx="5" type="pic"/>
          </p:nvPr>
        </p:nvSpPr>
        <p:spPr>
          <a:xfrm>
            <a:off x="4629600" y="631925"/>
            <a:ext cx="2085300" cy="2768700"/>
          </a:xfrm>
          <a:prstGeom prst="round2SameRect">
            <a:avLst>
              <a:gd fmla="val 11780" name="adj1"/>
              <a:gd fmla="val 0" name="adj2"/>
            </a:avLst>
          </a:prstGeom>
          <a:noFill/>
          <a:ln>
            <a:noFill/>
          </a:ln>
        </p:spPr>
      </p:sp>
      <p:sp>
        <p:nvSpPr>
          <p:cNvPr id="203" name="Google Shape;203;p33"/>
          <p:cNvSpPr txBox="1"/>
          <p:nvPr>
            <p:ph idx="6" type="subTitle"/>
          </p:nvPr>
        </p:nvSpPr>
        <p:spPr>
          <a:xfrm>
            <a:off x="4802675" y="3567950"/>
            <a:ext cx="1702200" cy="3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p:txBody>
      </p:sp>
      <p:sp>
        <p:nvSpPr>
          <p:cNvPr id="204" name="Google Shape;204;p33"/>
          <p:cNvSpPr/>
          <p:nvPr>
            <p:ph idx="7" type="pic"/>
          </p:nvPr>
        </p:nvSpPr>
        <p:spPr>
          <a:xfrm>
            <a:off x="6830075" y="632025"/>
            <a:ext cx="2085300" cy="2768700"/>
          </a:xfrm>
          <a:prstGeom prst="round2SameRect">
            <a:avLst>
              <a:gd fmla="val 11780" name="adj1"/>
              <a:gd fmla="val 0" name="adj2"/>
            </a:avLst>
          </a:prstGeom>
          <a:noFill/>
          <a:ln>
            <a:noFill/>
          </a:ln>
        </p:spPr>
      </p:sp>
      <p:sp>
        <p:nvSpPr>
          <p:cNvPr id="205" name="Google Shape;205;p33"/>
          <p:cNvSpPr txBox="1"/>
          <p:nvPr>
            <p:ph idx="8" type="subTitle"/>
          </p:nvPr>
        </p:nvSpPr>
        <p:spPr>
          <a:xfrm>
            <a:off x="7003150" y="3568050"/>
            <a:ext cx="1702200" cy="3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1_1_4">
    <p:spTree>
      <p:nvGrpSpPr>
        <p:cNvPr id="206" name="Shape 206"/>
        <p:cNvGrpSpPr/>
        <p:nvPr/>
      </p:nvGrpSpPr>
      <p:grpSpPr>
        <a:xfrm>
          <a:off x="0" y="0"/>
          <a:ext cx="0" cy="0"/>
          <a:chOff x="0" y="0"/>
          <a:chExt cx="0" cy="0"/>
        </a:xfrm>
      </p:grpSpPr>
      <p:sp>
        <p:nvSpPr>
          <p:cNvPr id="207" name="Google Shape;207;p34"/>
          <p:cNvSpPr/>
          <p:nvPr/>
        </p:nvSpPr>
        <p:spPr>
          <a:xfrm>
            <a:off x="6625332" y="229950"/>
            <a:ext cx="2283000" cy="2283000"/>
          </a:xfrm>
          <a:prstGeom prst="roundRect">
            <a:avLst>
              <a:gd fmla="val 12219"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
        <p:nvSpPr>
          <p:cNvPr id="208" name="Google Shape;208;p34"/>
          <p:cNvSpPr/>
          <p:nvPr/>
        </p:nvSpPr>
        <p:spPr>
          <a:xfrm>
            <a:off x="235213" y="229950"/>
            <a:ext cx="6282300" cy="4683600"/>
          </a:xfrm>
          <a:prstGeom prst="roundRect">
            <a:avLst>
              <a:gd fmla="val 5845"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
        <p:nvSpPr>
          <p:cNvPr id="209" name="Google Shape;209;p34"/>
          <p:cNvSpPr/>
          <p:nvPr/>
        </p:nvSpPr>
        <p:spPr>
          <a:xfrm>
            <a:off x="6625786" y="2630415"/>
            <a:ext cx="2283000" cy="2283000"/>
          </a:xfrm>
          <a:prstGeom prst="roundRect">
            <a:avLst>
              <a:gd fmla="val 12219"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Inter"/>
                <a:ea typeface="Inter"/>
                <a:cs typeface="Inter"/>
                <a:sym typeface="Inter"/>
              </a:rPr>
              <a:t> </a:t>
            </a:r>
            <a:endParaRPr>
              <a:solidFill>
                <a:schemeClr val="dk1"/>
              </a:solidFill>
              <a:latin typeface="Inter"/>
              <a:ea typeface="Inter"/>
              <a:cs typeface="Inter"/>
              <a:sym typeface="Inter"/>
            </a:endParaRPr>
          </a:p>
        </p:txBody>
      </p:sp>
      <p:sp>
        <p:nvSpPr>
          <p:cNvPr id="210" name="Google Shape;210;p34"/>
          <p:cNvSpPr txBox="1"/>
          <p:nvPr>
            <p:ph type="title"/>
          </p:nvPr>
        </p:nvSpPr>
        <p:spPr>
          <a:xfrm>
            <a:off x="570013" y="3961157"/>
            <a:ext cx="5582100" cy="6030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1pPr>
            <a:lvl2pPr lvl="1">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2pPr>
            <a:lvl3pPr lvl="2">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3pPr>
            <a:lvl4pPr lvl="3">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4pPr>
            <a:lvl5pPr lvl="4">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5pPr>
            <a:lvl6pPr lvl="5">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6pPr>
            <a:lvl7pPr lvl="6">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7pPr>
            <a:lvl8pPr lvl="7">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8pPr>
            <a:lvl9pPr lvl="8">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9pPr>
          </a:lstStyle>
          <a:p/>
        </p:txBody>
      </p:sp>
      <p:sp>
        <p:nvSpPr>
          <p:cNvPr descr="A donut shape" id="211" name="Google Shape;211;p34"/>
          <p:cNvSpPr/>
          <p:nvPr/>
        </p:nvSpPr>
        <p:spPr>
          <a:xfrm>
            <a:off x="7134588" y="3139675"/>
            <a:ext cx="1264500" cy="1264500"/>
          </a:xfrm>
          <a:prstGeom prst="donut">
            <a:avLst>
              <a:gd fmla="val 25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
        <p:nvSpPr>
          <p:cNvPr descr="A star icon" id="212" name="Google Shape;212;p34"/>
          <p:cNvSpPr/>
          <p:nvPr/>
        </p:nvSpPr>
        <p:spPr>
          <a:xfrm>
            <a:off x="7092288" y="697800"/>
            <a:ext cx="1349100" cy="1347300"/>
          </a:xfrm>
          <a:prstGeom prst="plaque">
            <a:avLst>
              <a:gd fmla="val 44918"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p:cSld name="CUSTOM">
    <p:spTree>
      <p:nvGrpSpPr>
        <p:cNvPr id="213" name="Shape 213"/>
        <p:cNvGrpSpPr/>
        <p:nvPr/>
      </p:nvGrpSpPr>
      <p:grpSpPr>
        <a:xfrm>
          <a:off x="0" y="0"/>
          <a:ext cx="0" cy="0"/>
          <a:chOff x="0" y="0"/>
          <a:chExt cx="0" cy="0"/>
        </a:xfrm>
      </p:grpSpPr>
      <p:sp>
        <p:nvSpPr>
          <p:cNvPr id="214" name="Google Shape;214;p35"/>
          <p:cNvSpPr/>
          <p:nvPr/>
        </p:nvSpPr>
        <p:spPr>
          <a:xfrm rot="5400000">
            <a:off x="-285900" y="285900"/>
            <a:ext cx="5143500" cy="4571700"/>
          </a:xfrm>
          <a:prstGeom prst="round2SameRect">
            <a:avLst>
              <a:gd fmla="val 689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lus Jakarta Sans"/>
              <a:ea typeface="Plus Jakarta Sans"/>
              <a:cs typeface="Plus Jakarta Sans"/>
              <a:sym typeface="Plus Jakarta Sans"/>
            </a:endParaRPr>
          </a:p>
        </p:txBody>
      </p:sp>
      <p:sp>
        <p:nvSpPr>
          <p:cNvPr id="215" name="Google Shape;215;p35"/>
          <p:cNvSpPr txBox="1"/>
          <p:nvPr>
            <p:ph idx="1" type="subTitle"/>
          </p:nvPr>
        </p:nvSpPr>
        <p:spPr>
          <a:xfrm>
            <a:off x="293700" y="295600"/>
            <a:ext cx="772500" cy="161400"/>
          </a:xfrm>
          <a:prstGeom prst="rect">
            <a:avLst/>
          </a:prstGeom>
        </p:spPr>
        <p:txBody>
          <a:bodyPr anchorCtr="0" anchor="t" bIns="0" lIns="0" spcFirstLastPara="1" rIns="0" wrap="square" tIns="0">
            <a:noAutofit/>
          </a:bodyPr>
          <a:lstStyle>
            <a:lvl1pPr lvl="0" algn="ctr">
              <a:spcBef>
                <a:spcPts val="0"/>
              </a:spcBef>
              <a:spcAft>
                <a:spcPts val="0"/>
              </a:spcAft>
              <a:buClr>
                <a:schemeClr val="accent4"/>
              </a:buClr>
              <a:buSzPts val="1000"/>
              <a:buNone/>
              <a:defRPr sz="1000">
                <a:solidFill>
                  <a:schemeClr val="accent4"/>
                </a:solidFill>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16" name="Google Shape;216;p35"/>
          <p:cNvSpPr txBox="1"/>
          <p:nvPr>
            <p:ph idx="2" type="subTitle"/>
          </p:nvPr>
        </p:nvSpPr>
        <p:spPr>
          <a:xfrm>
            <a:off x="4810050" y="462400"/>
            <a:ext cx="4048500" cy="440400"/>
          </a:xfrm>
          <a:prstGeom prst="rect">
            <a:avLst/>
          </a:prstGeom>
        </p:spPr>
        <p:txBody>
          <a:bodyPr anchorCtr="0" anchor="ctr" bIns="0" lIns="0" spcFirstLastPara="1" rIns="0" wrap="square" tIns="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217" name="Google Shape;217;p35"/>
          <p:cNvSpPr txBox="1"/>
          <p:nvPr>
            <p:ph idx="3" type="subTitle"/>
          </p:nvPr>
        </p:nvSpPr>
        <p:spPr>
          <a:xfrm>
            <a:off x="4810050" y="1406975"/>
            <a:ext cx="4048500" cy="440400"/>
          </a:xfrm>
          <a:prstGeom prst="rect">
            <a:avLst/>
          </a:prstGeom>
        </p:spPr>
        <p:txBody>
          <a:bodyPr anchorCtr="0" anchor="ctr" bIns="0" lIns="0" spcFirstLastPara="1" rIns="0" wrap="square" tIns="0">
            <a:noAutofit/>
          </a:bodyPr>
          <a:lstStyle>
            <a:lvl1pPr lvl="0" algn="ctr">
              <a:spcBef>
                <a:spcPts val="0"/>
              </a:spcBef>
              <a:spcAft>
                <a:spcPts val="0"/>
              </a:spcAft>
              <a:buSzPts val="1000"/>
              <a:buNone/>
              <a:defRPr sz="10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18" name="Google Shape;218;p35"/>
          <p:cNvSpPr txBox="1"/>
          <p:nvPr>
            <p:ph idx="4" type="subTitle"/>
          </p:nvPr>
        </p:nvSpPr>
        <p:spPr>
          <a:xfrm>
            <a:off x="4810050" y="2351550"/>
            <a:ext cx="4048500" cy="440400"/>
          </a:xfrm>
          <a:prstGeom prst="rect">
            <a:avLst/>
          </a:prstGeom>
        </p:spPr>
        <p:txBody>
          <a:bodyPr anchorCtr="0" anchor="ctr" bIns="0" lIns="0" spcFirstLastPara="1" rIns="0" wrap="square" tIns="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219" name="Google Shape;219;p35"/>
          <p:cNvSpPr txBox="1"/>
          <p:nvPr>
            <p:ph idx="5" type="subTitle"/>
          </p:nvPr>
        </p:nvSpPr>
        <p:spPr>
          <a:xfrm>
            <a:off x="4810050" y="3296125"/>
            <a:ext cx="4048500" cy="440400"/>
          </a:xfrm>
          <a:prstGeom prst="rect">
            <a:avLst/>
          </a:prstGeom>
        </p:spPr>
        <p:txBody>
          <a:bodyPr anchorCtr="0" anchor="ctr" bIns="0" lIns="0" spcFirstLastPara="1" rIns="0" wrap="square" tIns="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220" name="Google Shape;220;p35"/>
          <p:cNvSpPr txBox="1"/>
          <p:nvPr>
            <p:ph idx="6" type="subTitle"/>
          </p:nvPr>
        </p:nvSpPr>
        <p:spPr>
          <a:xfrm>
            <a:off x="4810050" y="4240700"/>
            <a:ext cx="4048500" cy="440400"/>
          </a:xfrm>
          <a:prstGeom prst="rect">
            <a:avLst/>
          </a:prstGeom>
        </p:spPr>
        <p:txBody>
          <a:bodyPr anchorCtr="0" anchor="ctr" bIns="0" lIns="0" spcFirstLastPara="1" rIns="0" wrap="square" tIns="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p:txBody>
      </p:sp>
      <p:sp>
        <p:nvSpPr>
          <p:cNvPr id="221" name="Google Shape;221;p35"/>
          <p:cNvSpPr txBox="1"/>
          <p:nvPr>
            <p:ph type="title"/>
          </p:nvPr>
        </p:nvSpPr>
        <p:spPr>
          <a:xfrm>
            <a:off x="228600" y="1001425"/>
            <a:ext cx="3912900" cy="2487000"/>
          </a:xfrm>
          <a:prstGeom prst="rect">
            <a:avLst/>
          </a:prstGeom>
        </p:spPr>
        <p:txBody>
          <a:bodyPr anchorCtr="0" anchor="t" bIns="0" lIns="0" spcFirstLastPara="1" rIns="0" wrap="square" tIns="0">
            <a:noAutofit/>
          </a:bodyPr>
          <a:lstStyle>
            <a:lvl1pPr lvl="0">
              <a:spcBef>
                <a:spcPts val="0"/>
              </a:spcBef>
              <a:spcAft>
                <a:spcPts val="0"/>
              </a:spcAft>
              <a:buClr>
                <a:schemeClr val="lt2"/>
              </a:buClr>
              <a:buSzPts val="3000"/>
              <a:buNone/>
              <a:defRPr sz="3000">
                <a:solidFill>
                  <a:schemeClr val="lt2"/>
                </a:solidFill>
              </a:defRPr>
            </a:lvl1pPr>
            <a:lvl2pPr lvl="1">
              <a:spcBef>
                <a:spcPts val="0"/>
              </a:spcBef>
              <a:spcAft>
                <a:spcPts val="0"/>
              </a:spcAft>
              <a:buClr>
                <a:schemeClr val="lt2"/>
              </a:buClr>
              <a:buSzPts val="3000"/>
              <a:buNone/>
              <a:defRPr sz="3000">
                <a:solidFill>
                  <a:schemeClr val="lt2"/>
                </a:solidFill>
              </a:defRPr>
            </a:lvl2pPr>
            <a:lvl3pPr lvl="2">
              <a:spcBef>
                <a:spcPts val="0"/>
              </a:spcBef>
              <a:spcAft>
                <a:spcPts val="0"/>
              </a:spcAft>
              <a:buClr>
                <a:schemeClr val="lt2"/>
              </a:buClr>
              <a:buSzPts val="3000"/>
              <a:buNone/>
              <a:defRPr sz="3000">
                <a:solidFill>
                  <a:schemeClr val="lt2"/>
                </a:solidFill>
              </a:defRPr>
            </a:lvl3pPr>
            <a:lvl4pPr lvl="3">
              <a:spcBef>
                <a:spcPts val="0"/>
              </a:spcBef>
              <a:spcAft>
                <a:spcPts val="0"/>
              </a:spcAft>
              <a:buClr>
                <a:schemeClr val="lt2"/>
              </a:buClr>
              <a:buSzPts val="3000"/>
              <a:buNone/>
              <a:defRPr sz="3000">
                <a:solidFill>
                  <a:schemeClr val="lt2"/>
                </a:solidFill>
              </a:defRPr>
            </a:lvl4pPr>
            <a:lvl5pPr lvl="4">
              <a:spcBef>
                <a:spcPts val="0"/>
              </a:spcBef>
              <a:spcAft>
                <a:spcPts val="0"/>
              </a:spcAft>
              <a:buClr>
                <a:schemeClr val="lt2"/>
              </a:buClr>
              <a:buSzPts val="3000"/>
              <a:buNone/>
              <a:defRPr sz="3000">
                <a:solidFill>
                  <a:schemeClr val="lt2"/>
                </a:solidFill>
              </a:defRPr>
            </a:lvl5pPr>
            <a:lvl6pPr lvl="5">
              <a:spcBef>
                <a:spcPts val="0"/>
              </a:spcBef>
              <a:spcAft>
                <a:spcPts val="0"/>
              </a:spcAft>
              <a:buClr>
                <a:schemeClr val="lt2"/>
              </a:buClr>
              <a:buSzPts val="3000"/>
              <a:buNone/>
              <a:defRPr sz="3000">
                <a:solidFill>
                  <a:schemeClr val="lt2"/>
                </a:solidFill>
              </a:defRPr>
            </a:lvl6pPr>
            <a:lvl7pPr lvl="6">
              <a:spcBef>
                <a:spcPts val="0"/>
              </a:spcBef>
              <a:spcAft>
                <a:spcPts val="0"/>
              </a:spcAft>
              <a:buClr>
                <a:schemeClr val="lt2"/>
              </a:buClr>
              <a:buSzPts val="3000"/>
              <a:buNone/>
              <a:defRPr sz="3000">
                <a:solidFill>
                  <a:schemeClr val="lt2"/>
                </a:solidFill>
              </a:defRPr>
            </a:lvl7pPr>
            <a:lvl8pPr lvl="7">
              <a:spcBef>
                <a:spcPts val="0"/>
              </a:spcBef>
              <a:spcAft>
                <a:spcPts val="0"/>
              </a:spcAft>
              <a:buClr>
                <a:schemeClr val="lt2"/>
              </a:buClr>
              <a:buSzPts val="3000"/>
              <a:buNone/>
              <a:defRPr sz="3000">
                <a:solidFill>
                  <a:schemeClr val="lt2"/>
                </a:solidFill>
              </a:defRPr>
            </a:lvl8pPr>
            <a:lvl9pPr lvl="8">
              <a:spcBef>
                <a:spcPts val="0"/>
              </a:spcBef>
              <a:spcAft>
                <a:spcPts val="0"/>
              </a:spcAft>
              <a:buClr>
                <a:schemeClr val="lt2"/>
              </a:buClr>
              <a:buSzPts val="3000"/>
              <a:buNone/>
              <a:defRPr sz="3000">
                <a:solidFill>
                  <a:schemeClr val="lt2"/>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ser journey ">
  <p:cSld name="CUSTOM_1">
    <p:spTree>
      <p:nvGrpSpPr>
        <p:cNvPr id="222" name="Shape 222"/>
        <p:cNvGrpSpPr/>
        <p:nvPr/>
      </p:nvGrpSpPr>
      <p:grpSpPr>
        <a:xfrm>
          <a:off x="0" y="0"/>
          <a:ext cx="0" cy="0"/>
          <a:chOff x="0" y="0"/>
          <a:chExt cx="0" cy="0"/>
        </a:xfrm>
      </p:grpSpPr>
      <p:sp>
        <p:nvSpPr>
          <p:cNvPr id="223" name="Google Shape;223;p36"/>
          <p:cNvSpPr/>
          <p:nvPr/>
        </p:nvSpPr>
        <p:spPr>
          <a:xfrm>
            <a:off x="228600" y="229900"/>
            <a:ext cx="992400" cy="292800"/>
          </a:xfrm>
          <a:prstGeom prst="roundRect">
            <a:avLst>
              <a:gd fmla="val 2689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Plus Jakarta Sans Medium"/>
                <a:ea typeface="Plus Jakarta Sans Medium"/>
                <a:cs typeface="Plus Jakarta Sans Medium"/>
                <a:sym typeface="Plus Jakarta Sans Medium"/>
              </a:rPr>
              <a:t>User journey</a:t>
            </a:r>
            <a:endParaRPr sz="1000">
              <a:solidFill>
                <a:schemeClr val="accent3"/>
              </a:solidFill>
              <a:latin typeface="Plus Jakarta Sans Medium"/>
              <a:ea typeface="Plus Jakarta Sans Medium"/>
              <a:cs typeface="Plus Jakarta Sans Medium"/>
              <a:sym typeface="Plus Jakarta Sans Medium"/>
            </a:endParaRPr>
          </a:p>
        </p:txBody>
      </p:sp>
      <p:sp>
        <p:nvSpPr>
          <p:cNvPr id="224" name="Google Shape;224;p36"/>
          <p:cNvSpPr/>
          <p:nvPr>
            <p:ph idx="2" type="pic"/>
          </p:nvPr>
        </p:nvSpPr>
        <p:spPr>
          <a:xfrm>
            <a:off x="230700" y="911875"/>
            <a:ext cx="1751400" cy="2634000"/>
          </a:xfrm>
          <a:prstGeom prst="round2SameRect">
            <a:avLst>
              <a:gd fmla="val 12650" name="adj1"/>
              <a:gd fmla="val 0" name="adj2"/>
            </a:avLst>
          </a:prstGeom>
          <a:noFill/>
          <a:ln>
            <a:noFill/>
          </a:ln>
        </p:spPr>
      </p:sp>
      <p:sp>
        <p:nvSpPr>
          <p:cNvPr id="225" name="Google Shape;225;p36"/>
          <p:cNvSpPr txBox="1"/>
          <p:nvPr>
            <p:ph idx="1" type="subTitle"/>
          </p:nvPr>
        </p:nvSpPr>
        <p:spPr>
          <a:xfrm>
            <a:off x="314750" y="3677475"/>
            <a:ext cx="1565400" cy="389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None/>
              <a:defRPr sz="10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26" name="Google Shape;226;p36"/>
          <p:cNvSpPr/>
          <p:nvPr>
            <p:ph idx="3" type="pic"/>
          </p:nvPr>
        </p:nvSpPr>
        <p:spPr>
          <a:xfrm>
            <a:off x="2867100" y="480475"/>
            <a:ext cx="1746300" cy="1337400"/>
          </a:xfrm>
          <a:prstGeom prst="round2SameRect">
            <a:avLst>
              <a:gd fmla="val 11765" name="adj1"/>
              <a:gd fmla="val 0" name="adj2"/>
            </a:avLst>
          </a:prstGeom>
          <a:noFill/>
          <a:ln>
            <a:noFill/>
          </a:ln>
        </p:spPr>
      </p:sp>
      <p:sp>
        <p:nvSpPr>
          <p:cNvPr id="227" name="Google Shape;227;p36"/>
          <p:cNvSpPr/>
          <p:nvPr>
            <p:ph idx="4" type="pic"/>
          </p:nvPr>
        </p:nvSpPr>
        <p:spPr>
          <a:xfrm>
            <a:off x="2867100" y="2804388"/>
            <a:ext cx="1746300" cy="1337400"/>
          </a:xfrm>
          <a:prstGeom prst="round2SameRect">
            <a:avLst>
              <a:gd fmla="val 11765" name="adj1"/>
              <a:gd fmla="val 0" name="adj2"/>
            </a:avLst>
          </a:prstGeom>
          <a:noFill/>
          <a:ln>
            <a:noFill/>
          </a:ln>
        </p:spPr>
      </p:sp>
      <p:sp>
        <p:nvSpPr>
          <p:cNvPr id="228" name="Google Shape;228;p36"/>
          <p:cNvSpPr/>
          <p:nvPr>
            <p:ph idx="5" type="pic"/>
          </p:nvPr>
        </p:nvSpPr>
        <p:spPr>
          <a:xfrm rot="-5400000">
            <a:off x="5934450" y="-27825"/>
            <a:ext cx="1344300" cy="2202000"/>
          </a:xfrm>
          <a:prstGeom prst="round2SameRect">
            <a:avLst>
              <a:gd fmla="val 9438" name="adj1"/>
              <a:gd fmla="val 0" name="adj2"/>
            </a:avLst>
          </a:prstGeom>
          <a:noFill/>
          <a:ln>
            <a:noFill/>
          </a:ln>
        </p:spPr>
      </p:sp>
      <p:sp>
        <p:nvSpPr>
          <p:cNvPr id="229" name="Google Shape;229;p36"/>
          <p:cNvSpPr/>
          <p:nvPr>
            <p:ph idx="6" type="pic"/>
          </p:nvPr>
        </p:nvSpPr>
        <p:spPr>
          <a:xfrm rot="-5400000">
            <a:off x="5934450" y="1470950"/>
            <a:ext cx="1344300" cy="2202000"/>
          </a:xfrm>
          <a:prstGeom prst="round2SameRect">
            <a:avLst>
              <a:gd fmla="val 9438" name="adj1"/>
              <a:gd fmla="val 0" name="adj2"/>
            </a:avLst>
          </a:prstGeom>
          <a:noFill/>
          <a:ln>
            <a:noFill/>
          </a:ln>
        </p:spPr>
      </p:sp>
      <p:sp>
        <p:nvSpPr>
          <p:cNvPr id="230" name="Google Shape;230;p36"/>
          <p:cNvSpPr/>
          <p:nvPr>
            <p:ph idx="7" type="pic"/>
          </p:nvPr>
        </p:nvSpPr>
        <p:spPr>
          <a:xfrm rot="-5400000">
            <a:off x="5934450" y="2969725"/>
            <a:ext cx="1344300" cy="2202000"/>
          </a:xfrm>
          <a:prstGeom prst="round2SameRect">
            <a:avLst>
              <a:gd fmla="val 9438" name="adj1"/>
              <a:gd fmla="val 0" name="adj2"/>
            </a:avLst>
          </a:prstGeom>
          <a:noFill/>
          <a:ln>
            <a:noFill/>
          </a:ln>
        </p:spPr>
      </p:sp>
      <p:sp>
        <p:nvSpPr>
          <p:cNvPr id="231" name="Google Shape;231;p36"/>
          <p:cNvSpPr txBox="1"/>
          <p:nvPr>
            <p:ph idx="8" type="subTitle"/>
          </p:nvPr>
        </p:nvSpPr>
        <p:spPr>
          <a:xfrm>
            <a:off x="2961150" y="1899800"/>
            <a:ext cx="1565400" cy="389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None/>
              <a:defRPr sz="10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32" name="Google Shape;232;p36"/>
          <p:cNvSpPr txBox="1"/>
          <p:nvPr>
            <p:ph idx="9" type="subTitle"/>
          </p:nvPr>
        </p:nvSpPr>
        <p:spPr>
          <a:xfrm>
            <a:off x="2961150" y="4252075"/>
            <a:ext cx="1565400" cy="389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None/>
              <a:defRPr sz="10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33" name="Google Shape;233;p36"/>
          <p:cNvSpPr txBox="1"/>
          <p:nvPr>
            <p:ph idx="13" type="subTitle"/>
          </p:nvPr>
        </p:nvSpPr>
        <p:spPr>
          <a:xfrm>
            <a:off x="7827000" y="522700"/>
            <a:ext cx="952500" cy="1070400"/>
          </a:xfrm>
          <a:prstGeom prst="rect">
            <a:avLst/>
          </a:prstGeom>
        </p:spPr>
        <p:txBody>
          <a:bodyPr anchorCtr="0" anchor="t" bIns="0" lIns="0" spcFirstLastPara="1" rIns="0" wrap="square" tIns="0">
            <a:noAutofit/>
          </a:bodyPr>
          <a:lstStyle>
            <a:lvl1pPr lvl="0">
              <a:spcBef>
                <a:spcPts val="0"/>
              </a:spcBef>
              <a:spcAft>
                <a:spcPts val="0"/>
              </a:spcAft>
              <a:buSzPts val="1000"/>
              <a:buNone/>
              <a:defRPr sz="1000"/>
            </a:lvl1pPr>
            <a:lvl2pPr lvl="1">
              <a:spcBef>
                <a:spcPts val="0"/>
              </a:spcBef>
              <a:spcAft>
                <a:spcPts val="0"/>
              </a:spcAft>
              <a:buClr>
                <a:schemeClr val="lt1"/>
              </a:buClr>
              <a:buSzPts val="1000"/>
              <a:buNone/>
              <a:defRPr sz="1000"/>
            </a:lvl2pPr>
            <a:lvl3pPr lvl="2">
              <a:spcBef>
                <a:spcPts val="0"/>
              </a:spcBef>
              <a:spcAft>
                <a:spcPts val="0"/>
              </a:spcAft>
              <a:buClr>
                <a:schemeClr val="lt1"/>
              </a:buClr>
              <a:buSzPts val="1000"/>
              <a:buNone/>
              <a:defRPr sz="1000"/>
            </a:lvl3pPr>
            <a:lvl4pPr lvl="3">
              <a:spcBef>
                <a:spcPts val="0"/>
              </a:spcBef>
              <a:spcAft>
                <a:spcPts val="0"/>
              </a:spcAft>
              <a:buClr>
                <a:schemeClr val="lt1"/>
              </a:buClr>
              <a:buSzPts val="1000"/>
              <a:buNone/>
              <a:defRPr sz="1000"/>
            </a:lvl4pPr>
            <a:lvl5pPr lvl="4">
              <a:spcBef>
                <a:spcPts val="0"/>
              </a:spcBef>
              <a:spcAft>
                <a:spcPts val="0"/>
              </a:spcAft>
              <a:buClr>
                <a:schemeClr val="lt1"/>
              </a:buClr>
              <a:buSzPts val="1000"/>
              <a:buNone/>
              <a:defRPr sz="1000"/>
            </a:lvl5pPr>
            <a:lvl6pPr lvl="5">
              <a:spcBef>
                <a:spcPts val="0"/>
              </a:spcBef>
              <a:spcAft>
                <a:spcPts val="0"/>
              </a:spcAft>
              <a:buClr>
                <a:schemeClr val="lt1"/>
              </a:buClr>
              <a:buSzPts val="1000"/>
              <a:buNone/>
              <a:defRPr sz="1000"/>
            </a:lvl6pPr>
            <a:lvl7pPr lvl="6">
              <a:spcBef>
                <a:spcPts val="0"/>
              </a:spcBef>
              <a:spcAft>
                <a:spcPts val="0"/>
              </a:spcAft>
              <a:buClr>
                <a:schemeClr val="lt1"/>
              </a:buClr>
              <a:buSzPts val="1000"/>
              <a:buNone/>
              <a:defRPr sz="1000"/>
            </a:lvl7pPr>
            <a:lvl8pPr lvl="7">
              <a:spcBef>
                <a:spcPts val="0"/>
              </a:spcBef>
              <a:spcAft>
                <a:spcPts val="0"/>
              </a:spcAft>
              <a:buClr>
                <a:schemeClr val="lt1"/>
              </a:buClr>
              <a:buSzPts val="1000"/>
              <a:buNone/>
              <a:defRPr sz="1000"/>
            </a:lvl8pPr>
            <a:lvl9pPr lvl="8">
              <a:spcBef>
                <a:spcPts val="0"/>
              </a:spcBef>
              <a:spcAft>
                <a:spcPts val="0"/>
              </a:spcAft>
              <a:buClr>
                <a:schemeClr val="lt1"/>
              </a:buClr>
              <a:buSzPts val="1000"/>
              <a:buNone/>
              <a:defRPr sz="1000"/>
            </a:lvl9pPr>
          </a:lstStyle>
          <a:p/>
        </p:txBody>
      </p:sp>
      <p:sp>
        <p:nvSpPr>
          <p:cNvPr id="234" name="Google Shape;234;p36"/>
          <p:cNvSpPr txBox="1"/>
          <p:nvPr>
            <p:ph idx="14" type="subTitle"/>
          </p:nvPr>
        </p:nvSpPr>
        <p:spPr>
          <a:xfrm>
            <a:off x="7827000" y="2036750"/>
            <a:ext cx="952500" cy="1070400"/>
          </a:xfrm>
          <a:prstGeom prst="rect">
            <a:avLst/>
          </a:prstGeom>
        </p:spPr>
        <p:txBody>
          <a:bodyPr anchorCtr="0" anchor="t" bIns="0" lIns="0" spcFirstLastPara="1" rIns="0" wrap="square" tIns="0">
            <a:noAutofit/>
          </a:bodyPr>
          <a:lstStyle>
            <a:lvl1pPr lvl="0">
              <a:spcBef>
                <a:spcPts val="0"/>
              </a:spcBef>
              <a:spcAft>
                <a:spcPts val="0"/>
              </a:spcAft>
              <a:buSzPts val="1000"/>
              <a:buNone/>
              <a:defRPr sz="1000"/>
            </a:lvl1pPr>
            <a:lvl2pPr lvl="1">
              <a:spcBef>
                <a:spcPts val="0"/>
              </a:spcBef>
              <a:spcAft>
                <a:spcPts val="0"/>
              </a:spcAft>
              <a:buClr>
                <a:schemeClr val="lt1"/>
              </a:buClr>
              <a:buSzPts val="1000"/>
              <a:buNone/>
              <a:defRPr sz="1000"/>
            </a:lvl2pPr>
            <a:lvl3pPr lvl="2">
              <a:spcBef>
                <a:spcPts val="0"/>
              </a:spcBef>
              <a:spcAft>
                <a:spcPts val="0"/>
              </a:spcAft>
              <a:buClr>
                <a:schemeClr val="lt1"/>
              </a:buClr>
              <a:buSzPts val="1000"/>
              <a:buNone/>
              <a:defRPr sz="1000"/>
            </a:lvl3pPr>
            <a:lvl4pPr lvl="3">
              <a:spcBef>
                <a:spcPts val="0"/>
              </a:spcBef>
              <a:spcAft>
                <a:spcPts val="0"/>
              </a:spcAft>
              <a:buClr>
                <a:schemeClr val="lt1"/>
              </a:buClr>
              <a:buSzPts val="1000"/>
              <a:buNone/>
              <a:defRPr sz="1000"/>
            </a:lvl4pPr>
            <a:lvl5pPr lvl="4">
              <a:spcBef>
                <a:spcPts val="0"/>
              </a:spcBef>
              <a:spcAft>
                <a:spcPts val="0"/>
              </a:spcAft>
              <a:buClr>
                <a:schemeClr val="lt1"/>
              </a:buClr>
              <a:buSzPts val="1000"/>
              <a:buNone/>
              <a:defRPr sz="1000"/>
            </a:lvl5pPr>
            <a:lvl6pPr lvl="5">
              <a:spcBef>
                <a:spcPts val="0"/>
              </a:spcBef>
              <a:spcAft>
                <a:spcPts val="0"/>
              </a:spcAft>
              <a:buClr>
                <a:schemeClr val="lt1"/>
              </a:buClr>
              <a:buSzPts val="1000"/>
              <a:buNone/>
              <a:defRPr sz="1000"/>
            </a:lvl6pPr>
            <a:lvl7pPr lvl="6">
              <a:spcBef>
                <a:spcPts val="0"/>
              </a:spcBef>
              <a:spcAft>
                <a:spcPts val="0"/>
              </a:spcAft>
              <a:buClr>
                <a:schemeClr val="lt1"/>
              </a:buClr>
              <a:buSzPts val="1000"/>
              <a:buNone/>
              <a:defRPr sz="1000"/>
            </a:lvl7pPr>
            <a:lvl8pPr lvl="7">
              <a:spcBef>
                <a:spcPts val="0"/>
              </a:spcBef>
              <a:spcAft>
                <a:spcPts val="0"/>
              </a:spcAft>
              <a:buClr>
                <a:schemeClr val="lt1"/>
              </a:buClr>
              <a:buSzPts val="1000"/>
              <a:buNone/>
              <a:defRPr sz="1000"/>
            </a:lvl8pPr>
            <a:lvl9pPr lvl="8">
              <a:spcBef>
                <a:spcPts val="0"/>
              </a:spcBef>
              <a:spcAft>
                <a:spcPts val="0"/>
              </a:spcAft>
              <a:buClr>
                <a:schemeClr val="lt1"/>
              </a:buClr>
              <a:buSzPts val="1000"/>
              <a:buNone/>
              <a:defRPr sz="1000"/>
            </a:lvl9pPr>
          </a:lstStyle>
          <a:p/>
        </p:txBody>
      </p:sp>
      <p:sp>
        <p:nvSpPr>
          <p:cNvPr id="235" name="Google Shape;235;p36"/>
          <p:cNvSpPr txBox="1"/>
          <p:nvPr>
            <p:ph idx="15" type="subTitle"/>
          </p:nvPr>
        </p:nvSpPr>
        <p:spPr>
          <a:xfrm>
            <a:off x="7827000" y="3550800"/>
            <a:ext cx="952500" cy="1070400"/>
          </a:xfrm>
          <a:prstGeom prst="rect">
            <a:avLst/>
          </a:prstGeom>
        </p:spPr>
        <p:txBody>
          <a:bodyPr anchorCtr="0" anchor="t" bIns="0" lIns="0" spcFirstLastPara="1" rIns="0" wrap="square" tIns="0">
            <a:noAutofit/>
          </a:bodyPr>
          <a:lstStyle>
            <a:lvl1pPr lvl="0">
              <a:spcBef>
                <a:spcPts val="0"/>
              </a:spcBef>
              <a:spcAft>
                <a:spcPts val="0"/>
              </a:spcAft>
              <a:buSzPts val="1000"/>
              <a:buNone/>
              <a:defRPr sz="1000"/>
            </a:lvl1pPr>
            <a:lvl2pPr lvl="1">
              <a:spcBef>
                <a:spcPts val="0"/>
              </a:spcBef>
              <a:spcAft>
                <a:spcPts val="0"/>
              </a:spcAft>
              <a:buClr>
                <a:schemeClr val="lt1"/>
              </a:buClr>
              <a:buSzPts val="1000"/>
              <a:buNone/>
              <a:defRPr sz="1000"/>
            </a:lvl2pPr>
            <a:lvl3pPr lvl="2">
              <a:spcBef>
                <a:spcPts val="0"/>
              </a:spcBef>
              <a:spcAft>
                <a:spcPts val="0"/>
              </a:spcAft>
              <a:buClr>
                <a:schemeClr val="lt1"/>
              </a:buClr>
              <a:buSzPts val="1000"/>
              <a:buNone/>
              <a:defRPr sz="1000"/>
            </a:lvl3pPr>
            <a:lvl4pPr lvl="3">
              <a:spcBef>
                <a:spcPts val="0"/>
              </a:spcBef>
              <a:spcAft>
                <a:spcPts val="0"/>
              </a:spcAft>
              <a:buClr>
                <a:schemeClr val="lt1"/>
              </a:buClr>
              <a:buSzPts val="1000"/>
              <a:buNone/>
              <a:defRPr sz="1000"/>
            </a:lvl4pPr>
            <a:lvl5pPr lvl="4">
              <a:spcBef>
                <a:spcPts val="0"/>
              </a:spcBef>
              <a:spcAft>
                <a:spcPts val="0"/>
              </a:spcAft>
              <a:buClr>
                <a:schemeClr val="lt1"/>
              </a:buClr>
              <a:buSzPts val="1000"/>
              <a:buNone/>
              <a:defRPr sz="1000"/>
            </a:lvl5pPr>
            <a:lvl6pPr lvl="5">
              <a:spcBef>
                <a:spcPts val="0"/>
              </a:spcBef>
              <a:spcAft>
                <a:spcPts val="0"/>
              </a:spcAft>
              <a:buClr>
                <a:schemeClr val="lt1"/>
              </a:buClr>
              <a:buSzPts val="1000"/>
              <a:buNone/>
              <a:defRPr sz="1000"/>
            </a:lvl6pPr>
            <a:lvl7pPr lvl="6">
              <a:spcBef>
                <a:spcPts val="0"/>
              </a:spcBef>
              <a:spcAft>
                <a:spcPts val="0"/>
              </a:spcAft>
              <a:buClr>
                <a:schemeClr val="lt1"/>
              </a:buClr>
              <a:buSzPts val="1000"/>
              <a:buNone/>
              <a:defRPr sz="1000"/>
            </a:lvl7pPr>
            <a:lvl8pPr lvl="7">
              <a:spcBef>
                <a:spcPts val="0"/>
              </a:spcBef>
              <a:spcAft>
                <a:spcPts val="0"/>
              </a:spcAft>
              <a:buClr>
                <a:schemeClr val="lt1"/>
              </a:buClr>
              <a:buSzPts val="1000"/>
              <a:buNone/>
              <a:defRPr sz="1000"/>
            </a:lvl8pPr>
            <a:lvl9pPr lvl="8">
              <a:spcBef>
                <a:spcPts val="0"/>
              </a:spcBef>
              <a:spcAft>
                <a:spcPts val="0"/>
              </a:spcAft>
              <a:buClr>
                <a:schemeClr val="lt1"/>
              </a:buClr>
              <a:buSzPts val="1000"/>
              <a:buNone/>
              <a:defRPr sz="1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ser journey ALT 1">
  <p:cSld name="CUSTOM_2">
    <p:spTree>
      <p:nvGrpSpPr>
        <p:cNvPr id="236" name="Shape 236"/>
        <p:cNvGrpSpPr/>
        <p:nvPr/>
      </p:nvGrpSpPr>
      <p:grpSpPr>
        <a:xfrm>
          <a:off x="0" y="0"/>
          <a:ext cx="0" cy="0"/>
          <a:chOff x="0" y="0"/>
          <a:chExt cx="0" cy="0"/>
        </a:xfrm>
      </p:grpSpPr>
      <p:sp>
        <p:nvSpPr>
          <p:cNvPr id="237" name="Google Shape;237;p37"/>
          <p:cNvSpPr/>
          <p:nvPr/>
        </p:nvSpPr>
        <p:spPr>
          <a:xfrm>
            <a:off x="228600" y="229900"/>
            <a:ext cx="992400" cy="292800"/>
          </a:xfrm>
          <a:prstGeom prst="roundRect">
            <a:avLst>
              <a:gd fmla="val 26895"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latin typeface="Plus Jakarta Sans Medium"/>
                <a:ea typeface="Plus Jakarta Sans Medium"/>
                <a:cs typeface="Plus Jakarta Sans Medium"/>
                <a:sym typeface="Plus Jakarta Sans Medium"/>
              </a:rPr>
              <a:t>User journey</a:t>
            </a:r>
            <a:endParaRPr sz="1000">
              <a:solidFill>
                <a:schemeClr val="accent3"/>
              </a:solidFill>
              <a:latin typeface="Plus Jakarta Sans Medium"/>
              <a:ea typeface="Plus Jakarta Sans Medium"/>
              <a:cs typeface="Plus Jakarta Sans Medium"/>
              <a:sym typeface="Plus Jakarta Sans Medium"/>
            </a:endParaRPr>
          </a:p>
        </p:txBody>
      </p:sp>
      <p:sp>
        <p:nvSpPr>
          <p:cNvPr id="238" name="Google Shape;238;p37"/>
          <p:cNvSpPr txBox="1"/>
          <p:nvPr>
            <p:ph idx="1" type="body"/>
          </p:nvPr>
        </p:nvSpPr>
        <p:spPr>
          <a:xfrm>
            <a:off x="347850" y="1888450"/>
            <a:ext cx="1780800" cy="14328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Inter"/>
              <a:buChar char="●"/>
              <a:defRPr sz="1000">
                <a:solidFill>
                  <a:schemeClr val="dk1"/>
                </a:solidFill>
              </a:defRPr>
            </a:lvl1pPr>
            <a:lvl2pPr indent="-292100" lvl="1" marL="914400">
              <a:spcBef>
                <a:spcPts val="0"/>
              </a:spcBef>
              <a:spcAft>
                <a:spcPts val="0"/>
              </a:spcAft>
              <a:buClr>
                <a:schemeClr val="dk1"/>
              </a:buClr>
              <a:buSzPts val="1000"/>
              <a:buFont typeface="Inter"/>
              <a:buChar char="○"/>
              <a:defRPr sz="1000">
                <a:solidFill>
                  <a:schemeClr val="dk1"/>
                </a:solidFill>
              </a:defRPr>
            </a:lvl2pPr>
            <a:lvl3pPr indent="-292100" lvl="2" marL="1371600">
              <a:spcBef>
                <a:spcPts val="0"/>
              </a:spcBef>
              <a:spcAft>
                <a:spcPts val="0"/>
              </a:spcAft>
              <a:buClr>
                <a:schemeClr val="dk1"/>
              </a:buClr>
              <a:buSzPts val="1000"/>
              <a:buFont typeface="Inter"/>
              <a:buChar char="■"/>
              <a:defRPr sz="1000">
                <a:solidFill>
                  <a:schemeClr val="dk1"/>
                </a:solidFill>
              </a:defRPr>
            </a:lvl3pPr>
            <a:lvl4pPr indent="-292100" lvl="3" marL="1828800">
              <a:spcBef>
                <a:spcPts val="0"/>
              </a:spcBef>
              <a:spcAft>
                <a:spcPts val="0"/>
              </a:spcAft>
              <a:buClr>
                <a:schemeClr val="dk1"/>
              </a:buClr>
              <a:buSzPts val="1000"/>
              <a:buFont typeface="Inter"/>
              <a:buChar char="●"/>
              <a:defRPr sz="1000">
                <a:solidFill>
                  <a:schemeClr val="dk1"/>
                </a:solidFill>
              </a:defRPr>
            </a:lvl4pPr>
            <a:lvl5pPr indent="-292100" lvl="4" marL="2286000">
              <a:spcBef>
                <a:spcPts val="0"/>
              </a:spcBef>
              <a:spcAft>
                <a:spcPts val="0"/>
              </a:spcAft>
              <a:buClr>
                <a:schemeClr val="dk1"/>
              </a:buClr>
              <a:buSzPts val="1000"/>
              <a:buFont typeface="Inter"/>
              <a:buChar char="○"/>
              <a:defRPr sz="1000">
                <a:solidFill>
                  <a:schemeClr val="dk1"/>
                </a:solidFill>
              </a:defRPr>
            </a:lvl5pPr>
            <a:lvl6pPr indent="-292100" lvl="5" marL="2743200">
              <a:spcBef>
                <a:spcPts val="0"/>
              </a:spcBef>
              <a:spcAft>
                <a:spcPts val="0"/>
              </a:spcAft>
              <a:buClr>
                <a:schemeClr val="dk1"/>
              </a:buClr>
              <a:buSzPts val="1000"/>
              <a:buFont typeface="Inter"/>
              <a:buChar char="■"/>
              <a:defRPr sz="1000">
                <a:solidFill>
                  <a:schemeClr val="dk1"/>
                </a:solidFill>
              </a:defRPr>
            </a:lvl6pPr>
            <a:lvl7pPr indent="-292100" lvl="6" marL="3200400">
              <a:spcBef>
                <a:spcPts val="0"/>
              </a:spcBef>
              <a:spcAft>
                <a:spcPts val="0"/>
              </a:spcAft>
              <a:buClr>
                <a:schemeClr val="dk1"/>
              </a:buClr>
              <a:buSzPts val="1000"/>
              <a:buFont typeface="Inter"/>
              <a:buChar char="●"/>
              <a:defRPr sz="1000">
                <a:solidFill>
                  <a:schemeClr val="dk1"/>
                </a:solidFill>
              </a:defRPr>
            </a:lvl7pPr>
            <a:lvl8pPr indent="-292100" lvl="7" marL="3657600">
              <a:spcBef>
                <a:spcPts val="0"/>
              </a:spcBef>
              <a:spcAft>
                <a:spcPts val="0"/>
              </a:spcAft>
              <a:buClr>
                <a:schemeClr val="dk1"/>
              </a:buClr>
              <a:buSzPts val="1000"/>
              <a:buFont typeface="Inter"/>
              <a:buChar char="○"/>
              <a:defRPr sz="1000">
                <a:solidFill>
                  <a:schemeClr val="dk1"/>
                </a:solidFill>
              </a:defRPr>
            </a:lvl8pPr>
            <a:lvl9pPr indent="-292100" lvl="8" marL="4114800">
              <a:spcBef>
                <a:spcPts val="0"/>
              </a:spcBef>
              <a:spcAft>
                <a:spcPts val="0"/>
              </a:spcAft>
              <a:buClr>
                <a:schemeClr val="dk1"/>
              </a:buClr>
              <a:buSzPts val="1000"/>
              <a:buFont typeface="Inter"/>
              <a:buChar char="■"/>
              <a:defRPr sz="1000">
                <a:solidFill>
                  <a:schemeClr val="dk1"/>
                </a:solidFill>
              </a:defRPr>
            </a:lvl9pPr>
          </a:lstStyle>
          <a:p/>
        </p:txBody>
      </p:sp>
      <p:sp>
        <p:nvSpPr>
          <p:cNvPr id="239" name="Google Shape;239;p37"/>
          <p:cNvSpPr txBox="1"/>
          <p:nvPr>
            <p:ph idx="2" type="body"/>
          </p:nvPr>
        </p:nvSpPr>
        <p:spPr>
          <a:xfrm>
            <a:off x="6079400" y="405850"/>
            <a:ext cx="2683500" cy="778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Inter"/>
              <a:buChar char="●"/>
              <a:defRPr sz="1000"/>
            </a:lvl1pPr>
            <a:lvl2pPr indent="-292100" lvl="1" marL="914400">
              <a:spcBef>
                <a:spcPts val="0"/>
              </a:spcBef>
              <a:spcAft>
                <a:spcPts val="0"/>
              </a:spcAft>
              <a:buClr>
                <a:schemeClr val="lt1"/>
              </a:buClr>
              <a:buSzPts val="1000"/>
              <a:buFont typeface="Inter"/>
              <a:buChar char="○"/>
              <a:defRPr sz="1000"/>
            </a:lvl2pPr>
            <a:lvl3pPr indent="-292100" lvl="2" marL="1371600">
              <a:spcBef>
                <a:spcPts val="0"/>
              </a:spcBef>
              <a:spcAft>
                <a:spcPts val="0"/>
              </a:spcAft>
              <a:buClr>
                <a:schemeClr val="lt1"/>
              </a:buClr>
              <a:buSzPts val="1000"/>
              <a:buFont typeface="Inter"/>
              <a:buChar char="■"/>
              <a:defRPr sz="1000"/>
            </a:lvl3pPr>
            <a:lvl4pPr indent="-292100" lvl="3" marL="1828800">
              <a:spcBef>
                <a:spcPts val="0"/>
              </a:spcBef>
              <a:spcAft>
                <a:spcPts val="0"/>
              </a:spcAft>
              <a:buClr>
                <a:schemeClr val="lt1"/>
              </a:buClr>
              <a:buSzPts val="1000"/>
              <a:buFont typeface="Inter"/>
              <a:buChar char="●"/>
              <a:defRPr sz="1000"/>
            </a:lvl4pPr>
            <a:lvl5pPr indent="-292100" lvl="4" marL="2286000">
              <a:spcBef>
                <a:spcPts val="0"/>
              </a:spcBef>
              <a:spcAft>
                <a:spcPts val="0"/>
              </a:spcAft>
              <a:buClr>
                <a:schemeClr val="lt1"/>
              </a:buClr>
              <a:buSzPts val="1000"/>
              <a:buFont typeface="Inter"/>
              <a:buChar char="○"/>
              <a:defRPr sz="1000"/>
            </a:lvl5pPr>
            <a:lvl6pPr indent="-292100" lvl="5" marL="2743200">
              <a:spcBef>
                <a:spcPts val="0"/>
              </a:spcBef>
              <a:spcAft>
                <a:spcPts val="0"/>
              </a:spcAft>
              <a:buClr>
                <a:schemeClr val="lt1"/>
              </a:buClr>
              <a:buSzPts val="1000"/>
              <a:buFont typeface="Inter"/>
              <a:buChar char="■"/>
              <a:defRPr sz="1000"/>
            </a:lvl6pPr>
            <a:lvl7pPr indent="-292100" lvl="6" marL="3200400">
              <a:spcBef>
                <a:spcPts val="0"/>
              </a:spcBef>
              <a:spcAft>
                <a:spcPts val="0"/>
              </a:spcAft>
              <a:buClr>
                <a:schemeClr val="lt1"/>
              </a:buClr>
              <a:buSzPts val="1000"/>
              <a:buFont typeface="Inter"/>
              <a:buChar char="●"/>
              <a:defRPr sz="1000"/>
            </a:lvl7pPr>
            <a:lvl8pPr indent="-292100" lvl="7" marL="3657600">
              <a:spcBef>
                <a:spcPts val="0"/>
              </a:spcBef>
              <a:spcAft>
                <a:spcPts val="0"/>
              </a:spcAft>
              <a:buClr>
                <a:schemeClr val="lt1"/>
              </a:buClr>
              <a:buSzPts val="1000"/>
              <a:buFont typeface="Inter"/>
              <a:buChar char="○"/>
              <a:defRPr sz="1000"/>
            </a:lvl8pPr>
            <a:lvl9pPr indent="-292100" lvl="8" marL="4114800">
              <a:spcBef>
                <a:spcPts val="0"/>
              </a:spcBef>
              <a:spcAft>
                <a:spcPts val="0"/>
              </a:spcAft>
              <a:buClr>
                <a:schemeClr val="lt1"/>
              </a:buClr>
              <a:buSzPts val="1000"/>
              <a:buFont typeface="Inter"/>
              <a:buChar char="■"/>
              <a:defRPr sz="1000"/>
            </a:lvl9pPr>
          </a:lstStyle>
          <a:p/>
        </p:txBody>
      </p:sp>
      <p:sp>
        <p:nvSpPr>
          <p:cNvPr id="240" name="Google Shape;240;p37"/>
          <p:cNvSpPr txBox="1"/>
          <p:nvPr>
            <p:ph idx="3" type="body"/>
          </p:nvPr>
        </p:nvSpPr>
        <p:spPr>
          <a:xfrm>
            <a:off x="6079400" y="1606817"/>
            <a:ext cx="2683500" cy="778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Inter"/>
              <a:buChar char="●"/>
              <a:defRPr sz="1000"/>
            </a:lvl1pPr>
            <a:lvl2pPr indent="-292100" lvl="1" marL="914400">
              <a:spcBef>
                <a:spcPts val="0"/>
              </a:spcBef>
              <a:spcAft>
                <a:spcPts val="0"/>
              </a:spcAft>
              <a:buClr>
                <a:schemeClr val="lt1"/>
              </a:buClr>
              <a:buSzPts val="1000"/>
              <a:buFont typeface="Inter"/>
              <a:buChar char="○"/>
              <a:defRPr sz="1000"/>
            </a:lvl2pPr>
            <a:lvl3pPr indent="-292100" lvl="2" marL="1371600">
              <a:spcBef>
                <a:spcPts val="0"/>
              </a:spcBef>
              <a:spcAft>
                <a:spcPts val="0"/>
              </a:spcAft>
              <a:buClr>
                <a:schemeClr val="lt1"/>
              </a:buClr>
              <a:buSzPts val="1000"/>
              <a:buFont typeface="Inter"/>
              <a:buChar char="■"/>
              <a:defRPr sz="1000"/>
            </a:lvl3pPr>
            <a:lvl4pPr indent="-292100" lvl="3" marL="1828800">
              <a:spcBef>
                <a:spcPts val="0"/>
              </a:spcBef>
              <a:spcAft>
                <a:spcPts val="0"/>
              </a:spcAft>
              <a:buClr>
                <a:schemeClr val="lt1"/>
              </a:buClr>
              <a:buSzPts val="1000"/>
              <a:buFont typeface="Inter"/>
              <a:buChar char="●"/>
              <a:defRPr sz="1000"/>
            </a:lvl4pPr>
            <a:lvl5pPr indent="-292100" lvl="4" marL="2286000">
              <a:spcBef>
                <a:spcPts val="0"/>
              </a:spcBef>
              <a:spcAft>
                <a:spcPts val="0"/>
              </a:spcAft>
              <a:buClr>
                <a:schemeClr val="lt1"/>
              </a:buClr>
              <a:buSzPts val="1000"/>
              <a:buFont typeface="Inter"/>
              <a:buChar char="○"/>
              <a:defRPr sz="1000"/>
            </a:lvl5pPr>
            <a:lvl6pPr indent="-292100" lvl="5" marL="2743200">
              <a:spcBef>
                <a:spcPts val="0"/>
              </a:spcBef>
              <a:spcAft>
                <a:spcPts val="0"/>
              </a:spcAft>
              <a:buClr>
                <a:schemeClr val="lt1"/>
              </a:buClr>
              <a:buSzPts val="1000"/>
              <a:buFont typeface="Inter"/>
              <a:buChar char="■"/>
              <a:defRPr sz="1000"/>
            </a:lvl6pPr>
            <a:lvl7pPr indent="-292100" lvl="6" marL="3200400">
              <a:spcBef>
                <a:spcPts val="0"/>
              </a:spcBef>
              <a:spcAft>
                <a:spcPts val="0"/>
              </a:spcAft>
              <a:buClr>
                <a:schemeClr val="lt1"/>
              </a:buClr>
              <a:buSzPts val="1000"/>
              <a:buFont typeface="Inter"/>
              <a:buChar char="●"/>
              <a:defRPr sz="1000"/>
            </a:lvl7pPr>
            <a:lvl8pPr indent="-292100" lvl="7" marL="3657600">
              <a:spcBef>
                <a:spcPts val="0"/>
              </a:spcBef>
              <a:spcAft>
                <a:spcPts val="0"/>
              </a:spcAft>
              <a:buClr>
                <a:schemeClr val="lt1"/>
              </a:buClr>
              <a:buSzPts val="1000"/>
              <a:buFont typeface="Inter"/>
              <a:buChar char="○"/>
              <a:defRPr sz="1000"/>
            </a:lvl8pPr>
            <a:lvl9pPr indent="-292100" lvl="8" marL="4114800">
              <a:spcBef>
                <a:spcPts val="0"/>
              </a:spcBef>
              <a:spcAft>
                <a:spcPts val="0"/>
              </a:spcAft>
              <a:buClr>
                <a:schemeClr val="lt1"/>
              </a:buClr>
              <a:buSzPts val="1000"/>
              <a:buFont typeface="Inter"/>
              <a:buChar char="■"/>
              <a:defRPr sz="1000"/>
            </a:lvl9pPr>
          </a:lstStyle>
          <a:p/>
        </p:txBody>
      </p:sp>
      <p:sp>
        <p:nvSpPr>
          <p:cNvPr id="241" name="Google Shape;241;p37"/>
          <p:cNvSpPr txBox="1"/>
          <p:nvPr>
            <p:ph idx="4" type="body"/>
          </p:nvPr>
        </p:nvSpPr>
        <p:spPr>
          <a:xfrm>
            <a:off x="6079400" y="2807783"/>
            <a:ext cx="2683500" cy="778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Inter"/>
              <a:buChar char="●"/>
              <a:defRPr sz="1000"/>
            </a:lvl1pPr>
            <a:lvl2pPr indent="-292100" lvl="1" marL="914400">
              <a:spcBef>
                <a:spcPts val="0"/>
              </a:spcBef>
              <a:spcAft>
                <a:spcPts val="0"/>
              </a:spcAft>
              <a:buClr>
                <a:schemeClr val="lt1"/>
              </a:buClr>
              <a:buSzPts val="1000"/>
              <a:buFont typeface="Inter"/>
              <a:buChar char="○"/>
              <a:defRPr sz="1000"/>
            </a:lvl2pPr>
            <a:lvl3pPr indent="-292100" lvl="2" marL="1371600">
              <a:spcBef>
                <a:spcPts val="0"/>
              </a:spcBef>
              <a:spcAft>
                <a:spcPts val="0"/>
              </a:spcAft>
              <a:buClr>
                <a:schemeClr val="lt1"/>
              </a:buClr>
              <a:buSzPts val="1000"/>
              <a:buFont typeface="Inter"/>
              <a:buChar char="■"/>
              <a:defRPr sz="1000"/>
            </a:lvl3pPr>
            <a:lvl4pPr indent="-292100" lvl="3" marL="1828800">
              <a:spcBef>
                <a:spcPts val="0"/>
              </a:spcBef>
              <a:spcAft>
                <a:spcPts val="0"/>
              </a:spcAft>
              <a:buClr>
                <a:schemeClr val="lt1"/>
              </a:buClr>
              <a:buSzPts val="1000"/>
              <a:buFont typeface="Inter"/>
              <a:buChar char="●"/>
              <a:defRPr sz="1000"/>
            </a:lvl4pPr>
            <a:lvl5pPr indent="-292100" lvl="4" marL="2286000">
              <a:spcBef>
                <a:spcPts val="0"/>
              </a:spcBef>
              <a:spcAft>
                <a:spcPts val="0"/>
              </a:spcAft>
              <a:buClr>
                <a:schemeClr val="lt1"/>
              </a:buClr>
              <a:buSzPts val="1000"/>
              <a:buFont typeface="Inter"/>
              <a:buChar char="○"/>
              <a:defRPr sz="1000"/>
            </a:lvl5pPr>
            <a:lvl6pPr indent="-292100" lvl="5" marL="2743200">
              <a:spcBef>
                <a:spcPts val="0"/>
              </a:spcBef>
              <a:spcAft>
                <a:spcPts val="0"/>
              </a:spcAft>
              <a:buClr>
                <a:schemeClr val="lt1"/>
              </a:buClr>
              <a:buSzPts val="1000"/>
              <a:buFont typeface="Inter"/>
              <a:buChar char="■"/>
              <a:defRPr sz="1000"/>
            </a:lvl6pPr>
            <a:lvl7pPr indent="-292100" lvl="6" marL="3200400">
              <a:spcBef>
                <a:spcPts val="0"/>
              </a:spcBef>
              <a:spcAft>
                <a:spcPts val="0"/>
              </a:spcAft>
              <a:buClr>
                <a:schemeClr val="lt1"/>
              </a:buClr>
              <a:buSzPts val="1000"/>
              <a:buFont typeface="Inter"/>
              <a:buChar char="●"/>
              <a:defRPr sz="1000"/>
            </a:lvl7pPr>
            <a:lvl8pPr indent="-292100" lvl="7" marL="3657600">
              <a:spcBef>
                <a:spcPts val="0"/>
              </a:spcBef>
              <a:spcAft>
                <a:spcPts val="0"/>
              </a:spcAft>
              <a:buClr>
                <a:schemeClr val="lt1"/>
              </a:buClr>
              <a:buSzPts val="1000"/>
              <a:buFont typeface="Inter"/>
              <a:buChar char="○"/>
              <a:defRPr sz="1000"/>
            </a:lvl8pPr>
            <a:lvl9pPr indent="-292100" lvl="8" marL="4114800">
              <a:spcBef>
                <a:spcPts val="0"/>
              </a:spcBef>
              <a:spcAft>
                <a:spcPts val="0"/>
              </a:spcAft>
              <a:buClr>
                <a:schemeClr val="lt1"/>
              </a:buClr>
              <a:buSzPts val="1000"/>
              <a:buFont typeface="Inter"/>
              <a:buChar char="■"/>
              <a:defRPr sz="1000"/>
            </a:lvl9pPr>
          </a:lstStyle>
          <a:p/>
        </p:txBody>
      </p:sp>
      <p:sp>
        <p:nvSpPr>
          <p:cNvPr id="242" name="Google Shape;242;p37"/>
          <p:cNvSpPr txBox="1"/>
          <p:nvPr>
            <p:ph idx="5" type="body"/>
          </p:nvPr>
        </p:nvSpPr>
        <p:spPr>
          <a:xfrm>
            <a:off x="6079400" y="4008750"/>
            <a:ext cx="2683500" cy="7785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Inter"/>
              <a:buChar char="●"/>
              <a:defRPr sz="1000"/>
            </a:lvl1pPr>
            <a:lvl2pPr indent="-292100" lvl="1" marL="914400">
              <a:spcBef>
                <a:spcPts val="0"/>
              </a:spcBef>
              <a:spcAft>
                <a:spcPts val="0"/>
              </a:spcAft>
              <a:buClr>
                <a:schemeClr val="lt1"/>
              </a:buClr>
              <a:buSzPts val="1000"/>
              <a:buFont typeface="Inter"/>
              <a:buChar char="○"/>
              <a:defRPr sz="1000"/>
            </a:lvl2pPr>
            <a:lvl3pPr indent="-292100" lvl="2" marL="1371600">
              <a:spcBef>
                <a:spcPts val="0"/>
              </a:spcBef>
              <a:spcAft>
                <a:spcPts val="0"/>
              </a:spcAft>
              <a:buClr>
                <a:schemeClr val="lt1"/>
              </a:buClr>
              <a:buSzPts val="1000"/>
              <a:buFont typeface="Inter"/>
              <a:buChar char="■"/>
              <a:defRPr sz="1000"/>
            </a:lvl3pPr>
            <a:lvl4pPr indent="-292100" lvl="3" marL="1828800">
              <a:spcBef>
                <a:spcPts val="0"/>
              </a:spcBef>
              <a:spcAft>
                <a:spcPts val="0"/>
              </a:spcAft>
              <a:buClr>
                <a:schemeClr val="lt1"/>
              </a:buClr>
              <a:buSzPts val="1000"/>
              <a:buFont typeface="Inter"/>
              <a:buChar char="●"/>
              <a:defRPr sz="1000"/>
            </a:lvl4pPr>
            <a:lvl5pPr indent="-292100" lvl="4" marL="2286000">
              <a:spcBef>
                <a:spcPts val="0"/>
              </a:spcBef>
              <a:spcAft>
                <a:spcPts val="0"/>
              </a:spcAft>
              <a:buClr>
                <a:schemeClr val="lt1"/>
              </a:buClr>
              <a:buSzPts val="1000"/>
              <a:buFont typeface="Inter"/>
              <a:buChar char="○"/>
              <a:defRPr sz="1000"/>
            </a:lvl5pPr>
            <a:lvl6pPr indent="-292100" lvl="5" marL="2743200">
              <a:spcBef>
                <a:spcPts val="0"/>
              </a:spcBef>
              <a:spcAft>
                <a:spcPts val="0"/>
              </a:spcAft>
              <a:buClr>
                <a:schemeClr val="lt1"/>
              </a:buClr>
              <a:buSzPts val="1000"/>
              <a:buFont typeface="Inter"/>
              <a:buChar char="■"/>
              <a:defRPr sz="1000"/>
            </a:lvl6pPr>
            <a:lvl7pPr indent="-292100" lvl="6" marL="3200400">
              <a:spcBef>
                <a:spcPts val="0"/>
              </a:spcBef>
              <a:spcAft>
                <a:spcPts val="0"/>
              </a:spcAft>
              <a:buClr>
                <a:schemeClr val="lt1"/>
              </a:buClr>
              <a:buSzPts val="1000"/>
              <a:buFont typeface="Inter"/>
              <a:buChar char="●"/>
              <a:defRPr sz="1000"/>
            </a:lvl7pPr>
            <a:lvl8pPr indent="-292100" lvl="7" marL="3657600">
              <a:spcBef>
                <a:spcPts val="0"/>
              </a:spcBef>
              <a:spcAft>
                <a:spcPts val="0"/>
              </a:spcAft>
              <a:buClr>
                <a:schemeClr val="lt1"/>
              </a:buClr>
              <a:buSzPts val="1000"/>
              <a:buFont typeface="Inter"/>
              <a:buChar char="○"/>
              <a:defRPr sz="1000"/>
            </a:lvl8pPr>
            <a:lvl9pPr indent="-292100" lvl="8" marL="4114800">
              <a:spcBef>
                <a:spcPts val="0"/>
              </a:spcBef>
              <a:spcAft>
                <a:spcPts val="0"/>
              </a:spcAft>
              <a:buClr>
                <a:schemeClr val="lt1"/>
              </a:buClr>
              <a:buSzPts val="1000"/>
              <a:buFont typeface="Inter"/>
              <a:buChar char="■"/>
              <a:defRPr sz="1000"/>
            </a:lvl9pPr>
          </a:lstStyle>
          <a:p/>
        </p:txBody>
      </p:sp>
      <p:sp>
        <p:nvSpPr>
          <p:cNvPr id="243" name="Google Shape;243;p37"/>
          <p:cNvSpPr txBox="1"/>
          <p:nvPr>
            <p:ph idx="6" type="body"/>
          </p:nvPr>
        </p:nvSpPr>
        <p:spPr>
          <a:xfrm>
            <a:off x="3213625" y="662625"/>
            <a:ext cx="1780800" cy="14328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Inter"/>
              <a:buChar char="●"/>
              <a:defRPr sz="1000"/>
            </a:lvl1pPr>
            <a:lvl2pPr indent="-292100" lvl="1" marL="914400">
              <a:spcBef>
                <a:spcPts val="0"/>
              </a:spcBef>
              <a:spcAft>
                <a:spcPts val="0"/>
              </a:spcAft>
              <a:buClr>
                <a:schemeClr val="lt1"/>
              </a:buClr>
              <a:buSzPts val="1000"/>
              <a:buFont typeface="Inter"/>
              <a:buChar char="○"/>
              <a:defRPr sz="1000"/>
            </a:lvl2pPr>
            <a:lvl3pPr indent="-292100" lvl="2" marL="1371600">
              <a:spcBef>
                <a:spcPts val="0"/>
              </a:spcBef>
              <a:spcAft>
                <a:spcPts val="0"/>
              </a:spcAft>
              <a:buClr>
                <a:schemeClr val="lt1"/>
              </a:buClr>
              <a:buSzPts val="1000"/>
              <a:buFont typeface="Inter"/>
              <a:buChar char="■"/>
              <a:defRPr sz="1000"/>
            </a:lvl3pPr>
            <a:lvl4pPr indent="-292100" lvl="3" marL="1828800">
              <a:spcBef>
                <a:spcPts val="0"/>
              </a:spcBef>
              <a:spcAft>
                <a:spcPts val="0"/>
              </a:spcAft>
              <a:buClr>
                <a:schemeClr val="lt1"/>
              </a:buClr>
              <a:buSzPts val="1000"/>
              <a:buFont typeface="Inter"/>
              <a:buChar char="●"/>
              <a:defRPr sz="1000"/>
            </a:lvl4pPr>
            <a:lvl5pPr indent="-292100" lvl="4" marL="2286000">
              <a:spcBef>
                <a:spcPts val="0"/>
              </a:spcBef>
              <a:spcAft>
                <a:spcPts val="0"/>
              </a:spcAft>
              <a:buClr>
                <a:schemeClr val="lt1"/>
              </a:buClr>
              <a:buSzPts val="1000"/>
              <a:buFont typeface="Inter"/>
              <a:buChar char="○"/>
              <a:defRPr sz="1000"/>
            </a:lvl5pPr>
            <a:lvl6pPr indent="-292100" lvl="5" marL="2743200">
              <a:spcBef>
                <a:spcPts val="0"/>
              </a:spcBef>
              <a:spcAft>
                <a:spcPts val="0"/>
              </a:spcAft>
              <a:buClr>
                <a:schemeClr val="lt1"/>
              </a:buClr>
              <a:buSzPts val="1000"/>
              <a:buFont typeface="Inter"/>
              <a:buChar char="■"/>
              <a:defRPr sz="1000"/>
            </a:lvl6pPr>
            <a:lvl7pPr indent="-292100" lvl="6" marL="3200400">
              <a:spcBef>
                <a:spcPts val="0"/>
              </a:spcBef>
              <a:spcAft>
                <a:spcPts val="0"/>
              </a:spcAft>
              <a:buClr>
                <a:schemeClr val="lt1"/>
              </a:buClr>
              <a:buSzPts val="1000"/>
              <a:buFont typeface="Inter"/>
              <a:buChar char="●"/>
              <a:defRPr sz="1000"/>
            </a:lvl7pPr>
            <a:lvl8pPr indent="-292100" lvl="7" marL="3657600">
              <a:spcBef>
                <a:spcPts val="0"/>
              </a:spcBef>
              <a:spcAft>
                <a:spcPts val="0"/>
              </a:spcAft>
              <a:buClr>
                <a:schemeClr val="lt1"/>
              </a:buClr>
              <a:buSzPts val="1000"/>
              <a:buFont typeface="Inter"/>
              <a:buChar char="○"/>
              <a:defRPr sz="1000"/>
            </a:lvl8pPr>
            <a:lvl9pPr indent="-292100" lvl="8" marL="4114800">
              <a:spcBef>
                <a:spcPts val="0"/>
              </a:spcBef>
              <a:spcAft>
                <a:spcPts val="0"/>
              </a:spcAft>
              <a:buClr>
                <a:schemeClr val="lt1"/>
              </a:buClr>
              <a:buSzPts val="1000"/>
              <a:buFont typeface="Inter"/>
              <a:buChar char="■"/>
              <a:defRPr sz="1000"/>
            </a:lvl9pPr>
          </a:lstStyle>
          <a:p/>
        </p:txBody>
      </p:sp>
      <p:sp>
        <p:nvSpPr>
          <p:cNvPr id="244" name="Google Shape;244;p37"/>
          <p:cNvSpPr txBox="1"/>
          <p:nvPr>
            <p:ph idx="7" type="body"/>
          </p:nvPr>
        </p:nvSpPr>
        <p:spPr>
          <a:xfrm>
            <a:off x="3213625" y="3056300"/>
            <a:ext cx="1780800" cy="14328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Inter"/>
              <a:buChar char="●"/>
              <a:defRPr sz="1000"/>
            </a:lvl1pPr>
            <a:lvl2pPr indent="-292100" lvl="1" marL="914400">
              <a:spcBef>
                <a:spcPts val="0"/>
              </a:spcBef>
              <a:spcAft>
                <a:spcPts val="0"/>
              </a:spcAft>
              <a:buClr>
                <a:schemeClr val="lt1"/>
              </a:buClr>
              <a:buSzPts val="1000"/>
              <a:buFont typeface="Inter"/>
              <a:buChar char="○"/>
              <a:defRPr sz="1000"/>
            </a:lvl2pPr>
            <a:lvl3pPr indent="-292100" lvl="2" marL="1371600">
              <a:spcBef>
                <a:spcPts val="0"/>
              </a:spcBef>
              <a:spcAft>
                <a:spcPts val="0"/>
              </a:spcAft>
              <a:buClr>
                <a:schemeClr val="lt1"/>
              </a:buClr>
              <a:buSzPts val="1000"/>
              <a:buFont typeface="Inter"/>
              <a:buChar char="■"/>
              <a:defRPr sz="1000"/>
            </a:lvl3pPr>
            <a:lvl4pPr indent="-292100" lvl="3" marL="1828800">
              <a:spcBef>
                <a:spcPts val="0"/>
              </a:spcBef>
              <a:spcAft>
                <a:spcPts val="0"/>
              </a:spcAft>
              <a:buClr>
                <a:schemeClr val="lt1"/>
              </a:buClr>
              <a:buSzPts val="1000"/>
              <a:buFont typeface="Inter"/>
              <a:buChar char="●"/>
              <a:defRPr sz="1000"/>
            </a:lvl4pPr>
            <a:lvl5pPr indent="-292100" lvl="4" marL="2286000">
              <a:spcBef>
                <a:spcPts val="0"/>
              </a:spcBef>
              <a:spcAft>
                <a:spcPts val="0"/>
              </a:spcAft>
              <a:buClr>
                <a:schemeClr val="lt1"/>
              </a:buClr>
              <a:buSzPts val="1000"/>
              <a:buFont typeface="Inter"/>
              <a:buChar char="○"/>
              <a:defRPr sz="1000"/>
            </a:lvl5pPr>
            <a:lvl6pPr indent="-292100" lvl="5" marL="2743200">
              <a:spcBef>
                <a:spcPts val="0"/>
              </a:spcBef>
              <a:spcAft>
                <a:spcPts val="0"/>
              </a:spcAft>
              <a:buClr>
                <a:schemeClr val="lt1"/>
              </a:buClr>
              <a:buSzPts val="1000"/>
              <a:buFont typeface="Inter"/>
              <a:buChar char="■"/>
              <a:defRPr sz="1000"/>
            </a:lvl6pPr>
            <a:lvl7pPr indent="-292100" lvl="6" marL="3200400">
              <a:spcBef>
                <a:spcPts val="0"/>
              </a:spcBef>
              <a:spcAft>
                <a:spcPts val="0"/>
              </a:spcAft>
              <a:buClr>
                <a:schemeClr val="lt1"/>
              </a:buClr>
              <a:buSzPts val="1000"/>
              <a:buFont typeface="Inter"/>
              <a:buChar char="●"/>
              <a:defRPr sz="1000"/>
            </a:lvl7pPr>
            <a:lvl8pPr indent="-292100" lvl="7" marL="3657600">
              <a:spcBef>
                <a:spcPts val="0"/>
              </a:spcBef>
              <a:spcAft>
                <a:spcPts val="0"/>
              </a:spcAft>
              <a:buClr>
                <a:schemeClr val="lt1"/>
              </a:buClr>
              <a:buSzPts val="1000"/>
              <a:buFont typeface="Inter"/>
              <a:buChar char="○"/>
              <a:defRPr sz="1000"/>
            </a:lvl8pPr>
            <a:lvl9pPr indent="-292100" lvl="8" marL="4114800">
              <a:spcBef>
                <a:spcPts val="0"/>
              </a:spcBef>
              <a:spcAft>
                <a:spcPts val="0"/>
              </a:spcAft>
              <a:buClr>
                <a:schemeClr val="lt1"/>
              </a:buClr>
              <a:buSzPts val="1000"/>
              <a:buFont typeface="Inter"/>
              <a:buChar char="■"/>
              <a:defRPr sz="1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5" name="Shape 245"/>
        <p:cNvGrpSpPr/>
        <p:nvPr/>
      </p:nvGrpSpPr>
      <p:grpSpPr>
        <a:xfrm>
          <a:off x="0" y="0"/>
          <a:ext cx="0" cy="0"/>
          <a:chOff x="0" y="0"/>
          <a:chExt cx="0" cy="0"/>
        </a:xfrm>
      </p:grpSpPr>
      <p:sp>
        <p:nvSpPr>
          <p:cNvPr id="246" name="Google Shape;246;p3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250" name="Shape 250"/>
        <p:cNvGrpSpPr/>
        <p:nvPr/>
      </p:nvGrpSpPr>
      <p:grpSpPr>
        <a:xfrm>
          <a:off x="0" y="0"/>
          <a:ext cx="0" cy="0"/>
          <a:chOff x="0" y="0"/>
          <a:chExt cx="0" cy="0"/>
        </a:xfrm>
      </p:grpSpPr>
      <p:sp>
        <p:nvSpPr>
          <p:cNvPr id="251" name="Google Shape;25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4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3" name="Google Shape;253;p4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4" name="Shape 254"/>
        <p:cNvGrpSpPr/>
        <p:nvPr/>
      </p:nvGrpSpPr>
      <p:grpSpPr>
        <a:xfrm>
          <a:off x="0" y="0"/>
          <a:ext cx="0" cy="0"/>
          <a:chOff x="0" y="0"/>
          <a:chExt cx="0" cy="0"/>
        </a:xfrm>
      </p:grpSpPr>
      <p:sp>
        <p:nvSpPr>
          <p:cNvPr id="255" name="Google Shape;255;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56" name="Shape 256"/>
        <p:cNvGrpSpPr/>
        <p:nvPr/>
      </p:nvGrpSpPr>
      <p:grpSpPr>
        <a:xfrm>
          <a:off x="0" y="0"/>
          <a:ext cx="0" cy="0"/>
          <a:chOff x="0" y="0"/>
          <a:chExt cx="0" cy="0"/>
        </a:xfrm>
      </p:grpSpPr>
      <p:sp>
        <p:nvSpPr>
          <p:cNvPr id="257" name="Google Shape;257;p4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8" name="Google Shape;258;p4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59" name="Shape 259"/>
        <p:cNvGrpSpPr/>
        <p:nvPr/>
      </p:nvGrpSpPr>
      <p:grpSpPr>
        <a:xfrm>
          <a:off x="0" y="0"/>
          <a:ext cx="0" cy="0"/>
          <a:chOff x="0" y="0"/>
          <a:chExt cx="0" cy="0"/>
        </a:xfrm>
      </p:grpSpPr>
      <p:sp>
        <p:nvSpPr>
          <p:cNvPr id="260" name="Google Shape;260;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61" name="Shape 261"/>
        <p:cNvGrpSpPr/>
        <p:nvPr/>
      </p:nvGrpSpPr>
      <p:grpSpPr>
        <a:xfrm>
          <a:off x="0" y="0"/>
          <a:ext cx="0" cy="0"/>
          <a:chOff x="0" y="0"/>
          <a:chExt cx="0" cy="0"/>
        </a:xfrm>
      </p:grpSpPr>
      <p:sp>
        <p:nvSpPr>
          <p:cNvPr id="262" name="Google Shape;262;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63" name="Google Shape;263;p4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64" name="Google Shape;264;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65" name="Shape 265"/>
        <p:cNvGrpSpPr/>
        <p:nvPr/>
      </p:nvGrpSpPr>
      <p:grpSpPr>
        <a:xfrm>
          <a:off x="0" y="0"/>
          <a:ext cx="0" cy="0"/>
          <a:chOff x="0" y="0"/>
          <a:chExt cx="0" cy="0"/>
        </a:xfrm>
      </p:grpSpPr>
      <p:sp>
        <p:nvSpPr>
          <p:cNvPr id="266" name="Google Shape;266;p4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100"/>
              <a:buNone/>
              <a:defRPr/>
            </a:lvl1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267" name="Shape 267"/>
        <p:cNvGrpSpPr/>
        <p:nvPr/>
      </p:nvGrpSpPr>
      <p:grpSpPr>
        <a:xfrm>
          <a:off x="0" y="0"/>
          <a:ext cx="0" cy="0"/>
          <a:chOff x="0" y="0"/>
          <a:chExt cx="0" cy="0"/>
        </a:xfrm>
      </p:grpSpPr>
      <p:sp>
        <p:nvSpPr>
          <p:cNvPr id="268" name="Google Shape;268;p4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9" name="Google Shape;269;p4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70" name="Shape 270"/>
        <p:cNvGrpSpPr/>
        <p:nvPr/>
      </p:nvGrpSpPr>
      <p:grpSpPr>
        <a:xfrm>
          <a:off x="0" y="0"/>
          <a:ext cx="0" cy="0"/>
          <a:chOff x="0" y="0"/>
          <a:chExt cx="0" cy="0"/>
        </a:xfrm>
      </p:grpSpPr>
      <p:sp>
        <p:nvSpPr>
          <p:cNvPr id="271" name="Google Shape;271;p47"/>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47"/>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3" name="Google Shape;273;p47"/>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4" name="Google Shape;274;p47"/>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5" name="Google Shape;275;p47"/>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6" name="Google Shape;276;p47"/>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7" name="Google Shape;277;p47"/>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278" name="Shape 278"/>
        <p:cNvGrpSpPr/>
        <p:nvPr/>
      </p:nvGrpSpPr>
      <p:grpSpPr>
        <a:xfrm>
          <a:off x="0" y="0"/>
          <a:ext cx="0" cy="0"/>
          <a:chOff x="0" y="0"/>
          <a:chExt cx="0" cy="0"/>
        </a:xfrm>
      </p:grpSpPr>
      <p:sp>
        <p:nvSpPr>
          <p:cNvPr id="279" name="Google Shape;279;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48"/>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81" name="Google Shape;281;p48"/>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282" name="Shape 282"/>
        <p:cNvGrpSpPr/>
        <p:nvPr/>
      </p:nvGrpSpPr>
      <p:grpSpPr>
        <a:xfrm>
          <a:off x="0" y="0"/>
          <a:ext cx="0" cy="0"/>
          <a:chOff x="0" y="0"/>
          <a:chExt cx="0" cy="0"/>
        </a:xfrm>
      </p:grpSpPr>
      <p:sp>
        <p:nvSpPr>
          <p:cNvPr id="283" name="Google Shape;283;p4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84" name="Google Shape;284;p49"/>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85" name="Google Shape;285;p49"/>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86" name="Google Shape;286;p49"/>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7" name="Google Shape;287;p49"/>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288" name="Shape 288"/>
        <p:cNvGrpSpPr/>
        <p:nvPr/>
      </p:nvGrpSpPr>
      <p:grpSpPr>
        <a:xfrm>
          <a:off x="0" y="0"/>
          <a:ext cx="0" cy="0"/>
          <a:chOff x="0" y="0"/>
          <a:chExt cx="0" cy="0"/>
        </a:xfrm>
      </p:grpSpPr>
      <p:sp>
        <p:nvSpPr>
          <p:cNvPr id="289" name="Google Shape;289;p50"/>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0" name="Google Shape;290;p50"/>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1" name="Google Shape;291;p5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92" name="Google Shape;292;p50"/>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3" name="Google Shape;293;p50"/>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4" name="Google Shape;294;p50"/>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5" name="Google Shape;295;p50"/>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296" name="Shape 296"/>
        <p:cNvGrpSpPr/>
        <p:nvPr/>
      </p:nvGrpSpPr>
      <p:grpSpPr>
        <a:xfrm>
          <a:off x="0" y="0"/>
          <a:ext cx="0" cy="0"/>
          <a:chOff x="0" y="0"/>
          <a:chExt cx="0" cy="0"/>
        </a:xfrm>
      </p:grpSpPr>
      <p:sp>
        <p:nvSpPr>
          <p:cNvPr id="297" name="Google Shape;297;p51"/>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8" name="Google Shape;298;p51"/>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9" name="Google Shape;299;p51"/>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0" name="Google Shape;300;p51"/>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1" name="Google Shape;301;p51"/>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2" name="Google Shape;302;p51"/>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3" name="Google Shape;303;p51"/>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4" name="Google Shape;304;p51"/>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5" name="Google Shape;305;p51"/>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306" name="Shape 306"/>
        <p:cNvGrpSpPr/>
        <p:nvPr/>
      </p:nvGrpSpPr>
      <p:grpSpPr>
        <a:xfrm>
          <a:off x="0" y="0"/>
          <a:ext cx="0" cy="0"/>
          <a:chOff x="0" y="0"/>
          <a:chExt cx="0" cy="0"/>
        </a:xfrm>
      </p:grpSpPr>
      <p:sp>
        <p:nvSpPr>
          <p:cNvPr id="307" name="Google Shape;30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5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309" name="Shape 309"/>
        <p:cNvGrpSpPr/>
        <p:nvPr/>
      </p:nvGrpSpPr>
      <p:grpSpPr>
        <a:xfrm>
          <a:off x="0" y="0"/>
          <a:ext cx="0" cy="0"/>
          <a:chOff x="0" y="0"/>
          <a:chExt cx="0" cy="0"/>
        </a:xfrm>
      </p:grpSpPr>
      <p:sp>
        <p:nvSpPr>
          <p:cNvPr id="310" name="Google Shape;310;p53"/>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1" name="Google Shape;311;p53"/>
          <p:cNvSpPr/>
          <p:nvPr>
            <p:ph idx="2" type="pic"/>
          </p:nvPr>
        </p:nvSpPr>
        <p:spPr>
          <a:xfrm>
            <a:off x="4804825" y="1133300"/>
            <a:ext cx="4027500" cy="2392800"/>
          </a:xfrm>
          <a:prstGeom prst="rect">
            <a:avLst/>
          </a:prstGeom>
          <a:noFill/>
          <a:ln>
            <a:noFill/>
          </a:ln>
        </p:spPr>
      </p:sp>
      <p:sp>
        <p:nvSpPr>
          <p:cNvPr id="312" name="Google Shape;312;p53"/>
          <p:cNvSpPr/>
          <p:nvPr>
            <p:ph idx="3" type="pic"/>
          </p:nvPr>
        </p:nvSpPr>
        <p:spPr>
          <a:xfrm>
            <a:off x="311725" y="1133300"/>
            <a:ext cx="4027500" cy="2392800"/>
          </a:xfrm>
          <a:prstGeom prst="rect">
            <a:avLst/>
          </a:prstGeom>
          <a:noFill/>
          <a:ln>
            <a:noFill/>
          </a:ln>
        </p:spPr>
      </p:sp>
      <p:sp>
        <p:nvSpPr>
          <p:cNvPr id="313" name="Google Shape;313;p53"/>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4" name="Google Shape;314;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5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16" name="Google Shape;316;p5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317" name="Shape 317"/>
        <p:cNvGrpSpPr/>
        <p:nvPr/>
      </p:nvGrpSpPr>
      <p:grpSpPr>
        <a:xfrm>
          <a:off x="0" y="0"/>
          <a:ext cx="0" cy="0"/>
          <a:chOff x="0" y="0"/>
          <a:chExt cx="0" cy="0"/>
        </a:xfrm>
      </p:grpSpPr>
      <p:sp>
        <p:nvSpPr>
          <p:cNvPr id="318" name="Google Shape;318;p54"/>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9" name="Google Shape;319;p54"/>
          <p:cNvSpPr/>
          <p:nvPr>
            <p:ph idx="2" type="pic"/>
          </p:nvPr>
        </p:nvSpPr>
        <p:spPr>
          <a:xfrm>
            <a:off x="6205225" y="1128325"/>
            <a:ext cx="2627100" cy="2273100"/>
          </a:xfrm>
          <a:prstGeom prst="rect">
            <a:avLst/>
          </a:prstGeom>
          <a:noFill/>
          <a:ln>
            <a:noFill/>
          </a:ln>
        </p:spPr>
      </p:sp>
      <p:sp>
        <p:nvSpPr>
          <p:cNvPr id="320" name="Google Shape;320;p54"/>
          <p:cNvSpPr/>
          <p:nvPr>
            <p:ph idx="3" type="pic"/>
          </p:nvPr>
        </p:nvSpPr>
        <p:spPr>
          <a:xfrm>
            <a:off x="311725" y="1128325"/>
            <a:ext cx="2627100" cy="2273100"/>
          </a:xfrm>
          <a:prstGeom prst="rect">
            <a:avLst/>
          </a:prstGeom>
          <a:noFill/>
          <a:ln>
            <a:noFill/>
          </a:ln>
        </p:spPr>
      </p:sp>
      <p:sp>
        <p:nvSpPr>
          <p:cNvPr id="321" name="Google Shape;321;p54"/>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2" name="Google Shape;322;p54"/>
          <p:cNvSpPr/>
          <p:nvPr>
            <p:ph idx="5" type="pic"/>
          </p:nvPr>
        </p:nvSpPr>
        <p:spPr>
          <a:xfrm>
            <a:off x="3255250" y="1128325"/>
            <a:ext cx="2627100" cy="2273100"/>
          </a:xfrm>
          <a:prstGeom prst="rect">
            <a:avLst/>
          </a:prstGeom>
          <a:noFill/>
          <a:ln>
            <a:noFill/>
          </a:ln>
        </p:spPr>
      </p:sp>
      <p:sp>
        <p:nvSpPr>
          <p:cNvPr id="323" name="Google Shape;323;p54"/>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4" name="Google Shape;32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5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26" name="Google Shape;326;p5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27" name="Google Shape;327;p5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328" name="Shape 328"/>
        <p:cNvGrpSpPr/>
        <p:nvPr/>
      </p:nvGrpSpPr>
      <p:grpSpPr>
        <a:xfrm>
          <a:off x="0" y="0"/>
          <a:ext cx="0" cy="0"/>
          <a:chOff x="0" y="0"/>
          <a:chExt cx="0" cy="0"/>
        </a:xfrm>
      </p:grpSpPr>
      <p:sp>
        <p:nvSpPr>
          <p:cNvPr id="329" name="Google Shape;329;p55"/>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330" name="Shape 330"/>
        <p:cNvGrpSpPr/>
        <p:nvPr/>
      </p:nvGrpSpPr>
      <p:grpSpPr>
        <a:xfrm>
          <a:off x="0" y="0"/>
          <a:ext cx="0" cy="0"/>
          <a:chOff x="0" y="0"/>
          <a:chExt cx="0" cy="0"/>
        </a:xfrm>
      </p:grpSpPr>
      <p:sp>
        <p:nvSpPr>
          <p:cNvPr id="331" name="Google Shape;331;p56"/>
          <p:cNvSpPr/>
          <p:nvPr>
            <p:ph idx="2" type="pic"/>
          </p:nvPr>
        </p:nvSpPr>
        <p:spPr>
          <a:xfrm>
            <a:off x="3389600" y="118913"/>
            <a:ext cx="1643700" cy="1535100"/>
          </a:xfrm>
          <a:prstGeom prst="rect">
            <a:avLst/>
          </a:prstGeom>
          <a:noFill/>
          <a:ln>
            <a:noFill/>
          </a:ln>
        </p:spPr>
      </p:sp>
      <p:sp>
        <p:nvSpPr>
          <p:cNvPr id="332" name="Google Shape;332;p56"/>
          <p:cNvSpPr/>
          <p:nvPr>
            <p:ph idx="3" type="pic"/>
          </p:nvPr>
        </p:nvSpPr>
        <p:spPr>
          <a:xfrm>
            <a:off x="5195935" y="118913"/>
            <a:ext cx="1643700" cy="1535100"/>
          </a:xfrm>
          <a:prstGeom prst="rect">
            <a:avLst/>
          </a:prstGeom>
          <a:noFill/>
          <a:ln>
            <a:noFill/>
          </a:ln>
        </p:spPr>
      </p:sp>
      <p:sp>
        <p:nvSpPr>
          <p:cNvPr id="333" name="Google Shape;333;p56"/>
          <p:cNvSpPr/>
          <p:nvPr>
            <p:ph idx="4" type="pic"/>
          </p:nvPr>
        </p:nvSpPr>
        <p:spPr>
          <a:xfrm>
            <a:off x="7002270" y="118913"/>
            <a:ext cx="1643700" cy="1535100"/>
          </a:xfrm>
          <a:prstGeom prst="rect">
            <a:avLst/>
          </a:prstGeom>
          <a:noFill/>
          <a:ln>
            <a:noFill/>
          </a:ln>
        </p:spPr>
      </p:sp>
      <p:sp>
        <p:nvSpPr>
          <p:cNvPr id="334" name="Google Shape;334;p56"/>
          <p:cNvSpPr/>
          <p:nvPr>
            <p:ph idx="5" type="pic"/>
          </p:nvPr>
        </p:nvSpPr>
        <p:spPr>
          <a:xfrm>
            <a:off x="3389588" y="1804212"/>
            <a:ext cx="1643700" cy="1535100"/>
          </a:xfrm>
          <a:prstGeom prst="rect">
            <a:avLst/>
          </a:prstGeom>
          <a:noFill/>
          <a:ln>
            <a:noFill/>
          </a:ln>
        </p:spPr>
      </p:sp>
      <p:sp>
        <p:nvSpPr>
          <p:cNvPr id="335" name="Google Shape;335;p56"/>
          <p:cNvSpPr/>
          <p:nvPr>
            <p:ph idx="6" type="pic"/>
          </p:nvPr>
        </p:nvSpPr>
        <p:spPr>
          <a:xfrm>
            <a:off x="5195922" y="1804212"/>
            <a:ext cx="1643700" cy="1535100"/>
          </a:xfrm>
          <a:prstGeom prst="rect">
            <a:avLst/>
          </a:prstGeom>
          <a:noFill/>
          <a:ln>
            <a:noFill/>
          </a:ln>
        </p:spPr>
      </p:sp>
      <p:sp>
        <p:nvSpPr>
          <p:cNvPr id="336" name="Google Shape;336;p56"/>
          <p:cNvSpPr/>
          <p:nvPr>
            <p:ph idx="7" type="pic"/>
          </p:nvPr>
        </p:nvSpPr>
        <p:spPr>
          <a:xfrm>
            <a:off x="7002257" y="1804212"/>
            <a:ext cx="1643700" cy="1535100"/>
          </a:xfrm>
          <a:prstGeom prst="rect">
            <a:avLst/>
          </a:prstGeom>
          <a:noFill/>
          <a:ln>
            <a:noFill/>
          </a:ln>
        </p:spPr>
      </p:sp>
      <p:sp>
        <p:nvSpPr>
          <p:cNvPr id="337" name="Google Shape;337;p5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56"/>
          <p:cNvSpPr/>
          <p:nvPr>
            <p:ph idx="8" type="pic"/>
          </p:nvPr>
        </p:nvSpPr>
        <p:spPr>
          <a:xfrm>
            <a:off x="3389588" y="3489487"/>
            <a:ext cx="1643700" cy="1535100"/>
          </a:xfrm>
          <a:prstGeom prst="rect">
            <a:avLst/>
          </a:prstGeom>
          <a:noFill/>
          <a:ln>
            <a:noFill/>
          </a:ln>
        </p:spPr>
      </p:sp>
      <p:sp>
        <p:nvSpPr>
          <p:cNvPr id="339" name="Google Shape;339;p56"/>
          <p:cNvSpPr/>
          <p:nvPr>
            <p:ph idx="9" type="pic"/>
          </p:nvPr>
        </p:nvSpPr>
        <p:spPr>
          <a:xfrm>
            <a:off x="5195922" y="3489487"/>
            <a:ext cx="1643700" cy="1535100"/>
          </a:xfrm>
          <a:prstGeom prst="rect">
            <a:avLst/>
          </a:prstGeom>
          <a:noFill/>
          <a:ln>
            <a:noFill/>
          </a:ln>
        </p:spPr>
      </p:sp>
      <p:sp>
        <p:nvSpPr>
          <p:cNvPr id="340" name="Google Shape;340;p5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key color">
  <p:cSld name="BLANK_1_3">
    <p:bg>
      <p:bgPr>
        <a:solidFill>
          <a:schemeClr val="accent1"/>
        </a:solidFill>
      </p:bgPr>
    </p:bg>
    <p:spTree>
      <p:nvGrpSpPr>
        <p:cNvPr id="341" name="Shape 341"/>
        <p:cNvGrpSpPr/>
        <p:nvPr/>
      </p:nvGrpSpPr>
      <p:grpSpPr>
        <a:xfrm>
          <a:off x="0" y="0"/>
          <a:ext cx="0" cy="0"/>
          <a:chOff x="0" y="0"/>
          <a:chExt cx="0" cy="0"/>
        </a:xfrm>
      </p:grpSpPr>
      <p:sp>
        <p:nvSpPr>
          <p:cNvPr id="342" name="Google Shape;342;p57"/>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Quicksand"/>
                <a:ea typeface="Quicksand"/>
                <a:cs typeface="Quicksand"/>
                <a:sym typeface="Quicksand"/>
              </a:defRPr>
            </a:lvl9pPr>
          </a:lstStyle>
          <a:p>
            <a:pPr indent="0" lvl="0" marL="0" rtl="0" algn="r">
              <a:spcBef>
                <a:spcPts val="0"/>
              </a:spcBef>
              <a:spcAft>
                <a:spcPts val="0"/>
              </a:spcAft>
              <a:buNone/>
            </a:pPr>
            <a:fld id="{00000000-1234-1234-1234-123412341234}" type="slidenum">
              <a:rPr lang="en"/>
              <a:t>‹#›</a:t>
            </a:fld>
            <a:endParaRPr/>
          </a:p>
        </p:txBody>
      </p:sp>
      <p:cxnSp>
        <p:nvCxnSpPr>
          <p:cNvPr id="343" name="Google Shape;343;p57"/>
          <p:cNvCxnSpPr/>
          <p:nvPr/>
        </p:nvCxnSpPr>
        <p:spPr>
          <a:xfrm>
            <a:off x="945638" y="0"/>
            <a:ext cx="0" cy="5143500"/>
          </a:xfrm>
          <a:prstGeom prst="straightConnector1">
            <a:avLst/>
          </a:prstGeom>
          <a:noFill/>
          <a:ln cap="flat" cmpd="sng" w="9525">
            <a:solidFill>
              <a:schemeClr val="dk1"/>
            </a:solidFill>
            <a:prstDash val="solid"/>
            <a:round/>
            <a:headEnd len="sm" w="sm" type="none"/>
            <a:tailEnd len="sm" w="sm" type="none"/>
          </a:ln>
        </p:spPr>
      </p:cxnSp>
      <p:sp>
        <p:nvSpPr>
          <p:cNvPr id="344" name="Google Shape;344;p57"/>
          <p:cNvSpPr/>
          <p:nvPr/>
        </p:nvSpPr>
        <p:spPr>
          <a:xfrm>
            <a:off x="844675" y="2470800"/>
            <a:ext cx="201900" cy="2019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345" name="Shape 345"/>
        <p:cNvGrpSpPr/>
        <p:nvPr/>
      </p:nvGrpSpPr>
      <p:grpSpPr>
        <a:xfrm>
          <a:off x="0" y="0"/>
          <a:ext cx="0" cy="0"/>
          <a:chOff x="0" y="0"/>
          <a:chExt cx="0" cy="0"/>
        </a:xfrm>
      </p:grpSpPr>
      <p:sp>
        <p:nvSpPr>
          <p:cNvPr id="346" name="Google Shape;346;p58"/>
          <p:cNvSpPr txBox="1"/>
          <p:nvPr>
            <p:ph type="title"/>
          </p:nvPr>
        </p:nvSpPr>
        <p:spPr>
          <a:xfrm>
            <a:off x="1165475" y="549649"/>
            <a:ext cx="6858000" cy="34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47" name="Google Shape;347;p58"/>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9pPr>
          </a:lstStyle>
          <a:p>
            <a:pPr indent="0" lvl="0" marL="0" rtl="0" algn="r">
              <a:spcBef>
                <a:spcPts val="0"/>
              </a:spcBef>
              <a:spcAft>
                <a:spcPts val="0"/>
              </a:spcAft>
              <a:buNone/>
            </a:pPr>
            <a:fld id="{00000000-1234-1234-1234-123412341234}" type="slidenum">
              <a:rPr lang="en"/>
              <a:t>‹#›</a:t>
            </a:fld>
            <a:endParaRPr/>
          </a:p>
        </p:txBody>
      </p:sp>
      <p:cxnSp>
        <p:nvCxnSpPr>
          <p:cNvPr id="348" name="Google Shape;348;p58"/>
          <p:cNvCxnSpPr/>
          <p:nvPr/>
        </p:nvCxnSpPr>
        <p:spPr>
          <a:xfrm>
            <a:off x="945638" y="0"/>
            <a:ext cx="0" cy="5143500"/>
          </a:xfrm>
          <a:prstGeom prst="straightConnector1">
            <a:avLst/>
          </a:prstGeom>
          <a:noFill/>
          <a:ln cap="flat" cmpd="sng" w="9525">
            <a:solidFill>
              <a:schemeClr val="accent5"/>
            </a:solidFill>
            <a:prstDash val="solid"/>
            <a:round/>
            <a:headEnd len="sm" w="sm" type="none"/>
            <a:tailEnd len="sm" w="sm" type="none"/>
          </a:ln>
        </p:spPr>
      </p:cxnSp>
      <p:sp>
        <p:nvSpPr>
          <p:cNvPr id="349" name="Google Shape;349;p58"/>
          <p:cNvSpPr/>
          <p:nvPr/>
        </p:nvSpPr>
        <p:spPr>
          <a:xfrm>
            <a:off x="874396" y="605794"/>
            <a:ext cx="142500" cy="1425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50" name="Shape 350"/>
        <p:cNvGrpSpPr/>
        <p:nvPr/>
      </p:nvGrpSpPr>
      <p:grpSpPr>
        <a:xfrm>
          <a:off x="0" y="0"/>
          <a:ext cx="0" cy="0"/>
          <a:chOff x="0" y="0"/>
          <a:chExt cx="0" cy="0"/>
        </a:xfrm>
      </p:grpSpPr>
      <p:sp>
        <p:nvSpPr>
          <p:cNvPr id="351" name="Google Shape;351;p59"/>
          <p:cNvSpPr txBox="1"/>
          <p:nvPr>
            <p:ph type="ctrTitle"/>
          </p:nvPr>
        </p:nvSpPr>
        <p:spPr>
          <a:xfrm>
            <a:off x="1530175" y="2307788"/>
            <a:ext cx="6767100" cy="532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52" name="Google Shape;352;p59"/>
          <p:cNvSpPr txBox="1"/>
          <p:nvPr>
            <p:ph idx="1" type="subTitle"/>
          </p:nvPr>
        </p:nvSpPr>
        <p:spPr>
          <a:xfrm>
            <a:off x="1567326" y="2782913"/>
            <a:ext cx="6927900" cy="353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53" name="Google Shape;353;p59"/>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Quicksand"/>
                <a:ea typeface="Quicksand"/>
                <a:cs typeface="Quicksand"/>
                <a:sym typeface="Quicksand"/>
              </a:defRPr>
            </a:lvl9pPr>
          </a:lstStyle>
          <a:p>
            <a:pPr indent="0" lvl="0" marL="0" rtl="0" algn="r">
              <a:spcBef>
                <a:spcPts val="0"/>
              </a:spcBef>
              <a:spcAft>
                <a:spcPts val="0"/>
              </a:spcAft>
              <a:buNone/>
            </a:pPr>
            <a:fld id="{00000000-1234-1234-1234-123412341234}" type="slidenum">
              <a:rPr lang="en"/>
              <a:t>‹#›</a:t>
            </a:fld>
            <a:endParaRPr/>
          </a:p>
        </p:txBody>
      </p:sp>
      <p:cxnSp>
        <p:nvCxnSpPr>
          <p:cNvPr id="354" name="Google Shape;354;p59"/>
          <p:cNvCxnSpPr/>
          <p:nvPr/>
        </p:nvCxnSpPr>
        <p:spPr>
          <a:xfrm>
            <a:off x="939645" y="0"/>
            <a:ext cx="0" cy="5143500"/>
          </a:xfrm>
          <a:prstGeom prst="straightConnector1">
            <a:avLst/>
          </a:prstGeom>
          <a:noFill/>
          <a:ln cap="flat" cmpd="sng" w="9525">
            <a:solidFill>
              <a:schemeClr val="accent5"/>
            </a:solidFill>
            <a:prstDash val="solid"/>
            <a:round/>
            <a:headEnd len="sm" w="sm" type="none"/>
            <a:tailEnd len="sm" w="sm" type="none"/>
          </a:ln>
        </p:spPr>
      </p:cxnSp>
      <p:sp>
        <p:nvSpPr>
          <p:cNvPr id="355" name="Google Shape;355;p59"/>
          <p:cNvSpPr/>
          <p:nvPr/>
        </p:nvSpPr>
        <p:spPr>
          <a:xfrm flipH="1">
            <a:off x="632556" y="2267403"/>
            <a:ext cx="614400" cy="6144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6" name="Shape 356"/>
        <p:cNvGrpSpPr/>
        <p:nvPr/>
      </p:nvGrpSpPr>
      <p:grpSpPr>
        <a:xfrm>
          <a:off x="0" y="0"/>
          <a:ext cx="0" cy="0"/>
          <a:chOff x="0" y="0"/>
          <a:chExt cx="0" cy="0"/>
        </a:xfrm>
      </p:grpSpPr>
      <p:sp>
        <p:nvSpPr>
          <p:cNvPr id="357" name="Google Shape;357;p60"/>
          <p:cNvSpPr txBox="1"/>
          <p:nvPr>
            <p:ph type="title"/>
          </p:nvPr>
        </p:nvSpPr>
        <p:spPr>
          <a:xfrm>
            <a:off x="1165475" y="549649"/>
            <a:ext cx="6858000" cy="34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58" name="Google Shape;358;p60"/>
          <p:cNvSpPr txBox="1"/>
          <p:nvPr>
            <p:ph idx="1" type="body"/>
          </p:nvPr>
        </p:nvSpPr>
        <p:spPr>
          <a:xfrm>
            <a:off x="1435608" y="1085850"/>
            <a:ext cx="7498200" cy="29718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5">
    <p:spTree>
      <p:nvGrpSpPr>
        <p:cNvPr id="359" name="Shape 359"/>
        <p:cNvGrpSpPr/>
        <p:nvPr/>
      </p:nvGrpSpPr>
      <p:grpSpPr>
        <a:xfrm>
          <a:off x="0" y="0"/>
          <a:ext cx="0" cy="0"/>
          <a:chOff x="0" y="0"/>
          <a:chExt cx="0" cy="0"/>
        </a:xfrm>
      </p:grpSpPr>
      <p:cxnSp>
        <p:nvCxnSpPr>
          <p:cNvPr id="360" name="Google Shape;360;p61"/>
          <p:cNvCxnSpPr/>
          <p:nvPr/>
        </p:nvCxnSpPr>
        <p:spPr>
          <a:xfrm>
            <a:off x="945630" y="0"/>
            <a:ext cx="0" cy="5143500"/>
          </a:xfrm>
          <a:prstGeom prst="straightConnector1">
            <a:avLst/>
          </a:prstGeom>
          <a:noFill/>
          <a:ln cap="flat" cmpd="sng" w="9525">
            <a:solidFill>
              <a:schemeClr val="accent5"/>
            </a:solidFill>
            <a:prstDash val="solid"/>
            <a:round/>
            <a:headEnd len="sm" w="sm" type="none"/>
            <a:tailEnd len="sm" w="sm" type="none"/>
          </a:ln>
        </p:spPr>
      </p:cxnSp>
      <p:sp>
        <p:nvSpPr>
          <p:cNvPr id="361" name="Google Shape;361;p61"/>
          <p:cNvSpPr/>
          <p:nvPr/>
        </p:nvSpPr>
        <p:spPr>
          <a:xfrm>
            <a:off x="638325" y="2267417"/>
            <a:ext cx="614400" cy="614400"/>
          </a:xfrm>
          <a:prstGeom prst="ellipse">
            <a:avLst/>
          </a:prstGeom>
          <a:solidFill>
            <a:srgbClr val="2E3037"/>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1"/>
          <p:cNvSpPr txBox="1"/>
          <p:nvPr>
            <p:ph idx="1" type="body"/>
          </p:nvPr>
        </p:nvSpPr>
        <p:spPr>
          <a:xfrm>
            <a:off x="1633225" y="2161800"/>
            <a:ext cx="6700500" cy="819900"/>
          </a:xfrm>
          <a:prstGeom prst="rect">
            <a:avLst/>
          </a:prstGeom>
          <a:noFill/>
          <a:ln>
            <a:noFill/>
          </a:ln>
        </p:spPr>
        <p:txBody>
          <a:bodyPr anchorCtr="0" anchor="ctr" bIns="91425" lIns="91425" spcFirstLastPara="1" rIns="91425" wrap="square" tIns="91425">
            <a:noAutofit/>
          </a:bodyPr>
          <a:lstStyle>
            <a:lvl1pPr indent="-406400" lvl="0" marL="457200" algn="l">
              <a:lnSpc>
                <a:spcPct val="100000"/>
              </a:lnSpc>
              <a:spcBef>
                <a:spcPts val="600"/>
              </a:spcBef>
              <a:spcAft>
                <a:spcPts val="0"/>
              </a:spcAft>
              <a:buSzPts val="2800"/>
              <a:buChar char="◦"/>
              <a:defRPr i="1" sz="2800">
                <a:solidFill>
                  <a:schemeClr val="accent1"/>
                </a:solidFill>
              </a:defRPr>
            </a:lvl1pPr>
            <a:lvl2pPr indent="-406400" lvl="1" marL="914400" algn="l">
              <a:lnSpc>
                <a:spcPct val="100000"/>
              </a:lnSpc>
              <a:spcBef>
                <a:spcPts val="0"/>
              </a:spcBef>
              <a:spcAft>
                <a:spcPts val="0"/>
              </a:spcAft>
              <a:buSzPts val="2800"/>
              <a:buChar char="▫"/>
              <a:defRPr i="1" sz="2800">
                <a:solidFill>
                  <a:schemeClr val="accent1"/>
                </a:solidFill>
              </a:defRPr>
            </a:lvl2pPr>
            <a:lvl3pPr indent="-406400" lvl="2" marL="1371600" algn="l">
              <a:lnSpc>
                <a:spcPct val="100000"/>
              </a:lnSpc>
              <a:spcBef>
                <a:spcPts val="0"/>
              </a:spcBef>
              <a:spcAft>
                <a:spcPts val="0"/>
              </a:spcAft>
              <a:buSzPts val="2800"/>
              <a:buChar char="■"/>
              <a:defRPr i="1" sz="2800">
                <a:solidFill>
                  <a:schemeClr val="accent1"/>
                </a:solidFill>
              </a:defRPr>
            </a:lvl3pPr>
            <a:lvl4pPr indent="-406400" lvl="3" marL="1828800" algn="l">
              <a:lnSpc>
                <a:spcPct val="100000"/>
              </a:lnSpc>
              <a:spcBef>
                <a:spcPts val="0"/>
              </a:spcBef>
              <a:spcAft>
                <a:spcPts val="0"/>
              </a:spcAft>
              <a:buClr>
                <a:schemeClr val="accent1"/>
              </a:buClr>
              <a:buSzPts val="2800"/>
              <a:buChar char="●"/>
              <a:defRPr i="1" sz="2800">
                <a:solidFill>
                  <a:schemeClr val="accent1"/>
                </a:solidFill>
              </a:defRPr>
            </a:lvl4pPr>
            <a:lvl5pPr indent="-406400" lvl="4" marL="2286000" algn="l">
              <a:lnSpc>
                <a:spcPct val="100000"/>
              </a:lnSpc>
              <a:spcBef>
                <a:spcPts val="0"/>
              </a:spcBef>
              <a:spcAft>
                <a:spcPts val="0"/>
              </a:spcAft>
              <a:buClr>
                <a:schemeClr val="accent1"/>
              </a:buClr>
              <a:buSzPts val="2800"/>
              <a:buChar char="○"/>
              <a:defRPr i="1" sz="2800">
                <a:solidFill>
                  <a:schemeClr val="accent1"/>
                </a:solidFill>
              </a:defRPr>
            </a:lvl5pPr>
            <a:lvl6pPr indent="-406400" lvl="5" marL="2743200" algn="l">
              <a:lnSpc>
                <a:spcPct val="100000"/>
              </a:lnSpc>
              <a:spcBef>
                <a:spcPts val="0"/>
              </a:spcBef>
              <a:spcAft>
                <a:spcPts val="0"/>
              </a:spcAft>
              <a:buClr>
                <a:schemeClr val="accent1"/>
              </a:buClr>
              <a:buSzPts val="2800"/>
              <a:buChar char="■"/>
              <a:defRPr i="1" sz="2800">
                <a:solidFill>
                  <a:schemeClr val="accent1"/>
                </a:solidFill>
              </a:defRPr>
            </a:lvl6pPr>
            <a:lvl7pPr indent="-406400" lvl="6" marL="3200400" algn="l">
              <a:lnSpc>
                <a:spcPct val="100000"/>
              </a:lnSpc>
              <a:spcBef>
                <a:spcPts val="0"/>
              </a:spcBef>
              <a:spcAft>
                <a:spcPts val="0"/>
              </a:spcAft>
              <a:buClr>
                <a:schemeClr val="accent1"/>
              </a:buClr>
              <a:buSzPts val="2800"/>
              <a:buChar char="●"/>
              <a:defRPr i="1" sz="2800">
                <a:solidFill>
                  <a:schemeClr val="accent1"/>
                </a:solidFill>
              </a:defRPr>
            </a:lvl7pPr>
            <a:lvl8pPr indent="-406400" lvl="7" marL="3657600" algn="l">
              <a:lnSpc>
                <a:spcPct val="100000"/>
              </a:lnSpc>
              <a:spcBef>
                <a:spcPts val="0"/>
              </a:spcBef>
              <a:spcAft>
                <a:spcPts val="0"/>
              </a:spcAft>
              <a:buClr>
                <a:schemeClr val="accent1"/>
              </a:buClr>
              <a:buSzPts val="2800"/>
              <a:buChar char="○"/>
              <a:defRPr i="1" sz="2800">
                <a:solidFill>
                  <a:schemeClr val="accent1"/>
                </a:solidFill>
              </a:defRPr>
            </a:lvl8pPr>
            <a:lvl9pPr indent="-406400" lvl="8" marL="4114800" algn="l">
              <a:lnSpc>
                <a:spcPct val="100000"/>
              </a:lnSpc>
              <a:spcBef>
                <a:spcPts val="0"/>
              </a:spcBef>
              <a:spcAft>
                <a:spcPts val="0"/>
              </a:spcAft>
              <a:buClr>
                <a:schemeClr val="accent1"/>
              </a:buClr>
              <a:buSzPts val="2800"/>
              <a:buChar char="■"/>
              <a:defRPr i="1" sz="2800">
                <a:solidFill>
                  <a:schemeClr val="accent1"/>
                </a:solidFill>
              </a:defRPr>
            </a:lvl9pPr>
          </a:lstStyle>
          <a:p/>
        </p:txBody>
      </p:sp>
      <p:sp>
        <p:nvSpPr>
          <p:cNvPr id="363" name="Google Shape;363;p61"/>
          <p:cNvSpPr txBox="1"/>
          <p:nvPr/>
        </p:nvSpPr>
        <p:spPr>
          <a:xfrm>
            <a:off x="286541" y="2244031"/>
            <a:ext cx="1306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chemeClr val="accent1"/>
                </a:solidFill>
                <a:latin typeface="Quicksand"/>
                <a:ea typeface="Quicksand"/>
                <a:cs typeface="Quicksand"/>
                <a:sym typeface="Quicksand"/>
              </a:rPr>
              <a:t>“</a:t>
            </a:r>
            <a:endParaRPr b="1" i="0" sz="4800" u="none" cap="none" strike="noStrike">
              <a:solidFill>
                <a:schemeClr val="accent1"/>
              </a:solidFill>
              <a:latin typeface="Quicksand"/>
              <a:ea typeface="Quicksand"/>
              <a:cs typeface="Quicksand"/>
              <a:sym typeface="Quicksand"/>
            </a:endParaRPr>
          </a:p>
        </p:txBody>
      </p:sp>
      <p:sp>
        <p:nvSpPr>
          <p:cNvPr id="364" name="Google Shape;364;p61"/>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9C0BA"/>
                </a:solidFill>
                <a:latin typeface="Quicksand"/>
                <a:ea typeface="Quicksand"/>
                <a:cs typeface="Quicksand"/>
                <a:sym typeface="Quicksa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41375" y="356475"/>
            <a:ext cx="2860200" cy="450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1pPr>
            <a:lvl2pPr lvl="1">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2pPr>
            <a:lvl3pPr lvl="2">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3pPr>
            <a:lvl4pPr lvl="3">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4pPr>
            <a:lvl5pPr lvl="4">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5pPr>
            <a:lvl6pPr lvl="5">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6pPr>
            <a:lvl7pPr lvl="6">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7pPr>
            <a:lvl8pPr lvl="7">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8pPr>
            <a:lvl9pPr lvl="8">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9pPr>
          </a:lstStyle>
          <a:p/>
        </p:txBody>
      </p:sp>
      <p:sp>
        <p:nvSpPr>
          <p:cNvPr id="52" name="Google Shape;52;p13"/>
          <p:cNvSpPr txBox="1"/>
          <p:nvPr>
            <p:ph idx="1" type="body"/>
          </p:nvPr>
        </p:nvSpPr>
        <p:spPr>
          <a:xfrm>
            <a:off x="477400" y="1551575"/>
            <a:ext cx="5666400" cy="2472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1pPr>
            <a:lvl2pPr indent="-298450" lvl="1" marL="9144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2pPr>
            <a:lvl3pPr indent="-298450" lvl="2" marL="13716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3pPr>
            <a:lvl4pPr indent="-298450" lvl="3" marL="18288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4pPr>
            <a:lvl5pPr indent="-298450" lvl="4" marL="22860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5pPr>
            <a:lvl6pPr indent="-298450" lvl="5" marL="27432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6pPr>
            <a:lvl7pPr indent="-298450" lvl="6" marL="32004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7pPr>
            <a:lvl8pPr indent="-298450" lvl="7" marL="36576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8pPr>
            <a:lvl9pPr indent="-298450" lvl="8" marL="411480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orient="horz" pos="144">
          <p15:clr>
            <a:srgbClr val="E46962"/>
          </p15:clr>
        </p15:guide>
        <p15:guide id="3" pos="144">
          <p15:clr>
            <a:srgbClr val="E46962"/>
          </p15:clr>
        </p15:guide>
        <p15:guide id="4" orient="horz" pos="3096">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2"/>
          <p:cNvSpPr txBox="1"/>
          <p:nvPr>
            <p:ph idx="1" type="subTitle"/>
          </p:nvPr>
        </p:nvSpPr>
        <p:spPr>
          <a:xfrm>
            <a:off x="4935800" y="2629150"/>
            <a:ext cx="3679800" cy="39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Presented by: Hayley Young, MS</a:t>
            </a:r>
            <a:endParaRPr/>
          </a:p>
          <a:p>
            <a:pPr indent="0" lvl="0" marL="0" rtl="0" algn="l">
              <a:spcBef>
                <a:spcPts val="0"/>
              </a:spcBef>
              <a:spcAft>
                <a:spcPts val="0"/>
              </a:spcAft>
              <a:buNone/>
            </a:pPr>
            <a:r>
              <a:rPr lang="en"/>
              <a:t>Date: October 15th 2025</a:t>
            </a:r>
            <a:endParaRPr/>
          </a:p>
        </p:txBody>
      </p:sp>
      <p:sp>
        <p:nvSpPr>
          <p:cNvPr id="370" name="Google Shape;370;p62"/>
          <p:cNvSpPr txBox="1"/>
          <p:nvPr>
            <p:ph type="title"/>
          </p:nvPr>
        </p:nvSpPr>
        <p:spPr>
          <a:xfrm>
            <a:off x="518575" y="1889375"/>
            <a:ext cx="3679800" cy="93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400"/>
              <a:t>Person-Centered Care Planning</a:t>
            </a:r>
            <a:endParaRPr sz="3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1"/>
          <p:cNvSpPr txBox="1"/>
          <p:nvPr>
            <p:ph idx="1" type="body"/>
          </p:nvPr>
        </p:nvSpPr>
        <p:spPr>
          <a:xfrm>
            <a:off x="228600" y="1286400"/>
            <a:ext cx="4148700" cy="3547800"/>
          </a:xfrm>
          <a:prstGeom prst="rect">
            <a:avLst/>
          </a:prstGeom>
          <a:noFill/>
          <a:ln>
            <a:noFill/>
          </a:ln>
        </p:spPr>
        <p:txBody>
          <a:bodyPr anchorCtr="0" anchor="t" bIns="91425" lIns="91425" spcFirstLastPara="1" rIns="91425" wrap="square" tIns="91425">
            <a:normAutofit/>
          </a:bodyPr>
          <a:lstStyle/>
          <a:p>
            <a:pPr indent="0" lvl="0" marL="61722" rtl="0" algn="l">
              <a:lnSpc>
                <a:spcPct val="100000"/>
              </a:lnSpc>
              <a:spcBef>
                <a:spcPts val="600"/>
              </a:spcBef>
              <a:spcAft>
                <a:spcPts val="0"/>
              </a:spcAft>
              <a:buSzPts val="2400"/>
              <a:buNone/>
            </a:pPr>
            <a:r>
              <a:rPr lang="en" sz="1200">
                <a:latin typeface="Open Sans"/>
                <a:ea typeface="Open Sans"/>
                <a:cs typeface="Open Sans"/>
                <a:sym typeface="Open Sans"/>
              </a:rPr>
              <a:t>Patient/caregiver demonstrates proper use of respiratory equipment/medications.</a:t>
            </a:r>
            <a:endParaRPr sz="1200"/>
          </a:p>
          <a:p>
            <a:pPr indent="0" lvl="0" marL="0" rtl="0" algn="l">
              <a:lnSpc>
                <a:spcPct val="100000"/>
              </a:lnSpc>
              <a:spcBef>
                <a:spcPts val="600"/>
              </a:spcBef>
              <a:spcAft>
                <a:spcPts val="0"/>
              </a:spcAft>
              <a:buSzPts val="2400"/>
              <a:buNone/>
            </a:pPr>
            <a:r>
              <a:t/>
            </a:r>
            <a:endParaRPr sz="1200"/>
          </a:p>
          <a:p>
            <a:pPr indent="0" lvl="0" marL="0" rtl="0" algn="l">
              <a:lnSpc>
                <a:spcPct val="100000"/>
              </a:lnSpc>
              <a:spcBef>
                <a:spcPts val="600"/>
              </a:spcBef>
              <a:spcAft>
                <a:spcPts val="0"/>
              </a:spcAft>
              <a:buSzPts val="2400"/>
              <a:buNone/>
            </a:pPr>
            <a:r>
              <a:t/>
            </a:r>
            <a:endParaRPr sz="1200"/>
          </a:p>
          <a:p>
            <a:pPr indent="0" lvl="0" marL="61722" rtl="0" algn="l">
              <a:lnSpc>
                <a:spcPct val="100000"/>
              </a:lnSpc>
              <a:spcBef>
                <a:spcPts val="600"/>
              </a:spcBef>
              <a:spcAft>
                <a:spcPts val="0"/>
              </a:spcAft>
              <a:buSzPts val="2400"/>
              <a:buNone/>
            </a:pPr>
            <a:r>
              <a:rPr lang="en" sz="1200">
                <a:latin typeface="Open Sans"/>
                <a:ea typeface="Open Sans"/>
                <a:cs typeface="Open Sans"/>
                <a:sym typeface="Open Sans"/>
              </a:rPr>
              <a:t>The patient verbalizes that advanced directives have been completed</a:t>
            </a:r>
            <a:r>
              <a:rPr lang="en" sz="1200">
                <a:solidFill>
                  <a:schemeClr val="lt1"/>
                </a:solidFill>
                <a:latin typeface="Open Sans"/>
                <a:ea typeface="Open Sans"/>
                <a:cs typeface="Open Sans"/>
                <a:sym typeface="Open Sans"/>
              </a:rPr>
              <a:t>.</a:t>
            </a:r>
            <a:r>
              <a:rPr lang="en" sz="1200">
                <a:solidFill>
                  <a:srgbClr val="008675"/>
                </a:solidFill>
                <a:latin typeface="Open Sans"/>
                <a:ea typeface="Open Sans"/>
                <a:cs typeface="Open Sans"/>
                <a:sym typeface="Open Sans"/>
              </a:rPr>
              <a:t> </a:t>
            </a:r>
            <a:endParaRPr sz="1200"/>
          </a:p>
          <a:p>
            <a:pPr indent="0" lvl="0" marL="61722" rtl="0" algn="l">
              <a:lnSpc>
                <a:spcPct val="100000"/>
              </a:lnSpc>
              <a:spcBef>
                <a:spcPts val="600"/>
              </a:spcBef>
              <a:spcAft>
                <a:spcPts val="0"/>
              </a:spcAft>
              <a:buSzPts val="2400"/>
              <a:buNone/>
            </a:pPr>
            <a:r>
              <a:t/>
            </a:r>
            <a:endParaRPr sz="1200">
              <a:latin typeface="Open Sans"/>
              <a:ea typeface="Open Sans"/>
              <a:cs typeface="Open Sans"/>
              <a:sym typeface="Open Sans"/>
            </a:endParaRPr>
          </a:p>
          <a:p>
            <a:pPr indent="0" lvl="0" marL="61722" rtl="0" algn="l">
              <a:lnSpc>
                <a:spcPct val="100000"/>
              </a:lnSpc>
              <a:spcBef>
                <a:spcPts val="600"/>
              </a:spcBef>
              <a:spcAft>
                <a:spcPts val="0"/>
              </a:spcAft>
              <a:buSzPts val="2400"/>
              <a:buNone/>
            </a:pPr>
            <a:r>
              <a:t/>
            </a:r>
            <a:endParaRPr sz="1200">
              <a:latin typeface="Open Sans"/>
              <a:ea typeface="Open Sans"/>
              <a:cs typeface="Open Sans"/>
              <a:sym typeface="Open Sans"/>
            </a:endParaRPr>
          </a:p>
          <a:p>
            <a:pPr indent="0" lvl="0" marL="61722" rtl="0" algn="l">
              <a:lnSpc>
                <a:spcPct val="100000"/>
              </a:lnSpc>
              <a:spcBef>
                <a:spcPts val="600"/>
              </a:spcBef>
              <a:spcAft>
                <a:spcPts val="0"/>
              </a:spcAft>
              <a:buSzPts val="2400"/>
              <a:buNone/>
            </a:pPr>
            <a:r>
              <a:rPr lang="en" sz="1200">
                <a:latin typeface="Open Sans"/>
                <a:ea typeface="Open Sans"/>
                <a:cs typeface="Open Sans"/>
                <a:sym typeface="Open Sans"/>
              </a:rPr>
              <a:t>Patient/caregiver identifies feelings of spiritual support</a:t>
            </a:r>
            <a:endParaRPr sz="1200"/>
          </a:p>
        </p:txBody>
      </p:sp>
      <p:sp>
        <p:nvSpPr>
          <p:cNvPr id="477" name="Google Shape;477;p71"/>
          <p:cNvSpPr txBox="1"/>
          <p:nvPr/>
        </p:nvSpPr>
        <p:spPr>
          <a:xfrm>
            <a:off x="6318608" y="781440"/>
            <a:ext cx="1282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sng" cap="none" strike="noStrike">
                <a:solidFill>
                  <a:srgbClr val="8CC9C8"/>
                </a:solidFill>
                <a:latin typeface="Open Sans"/>
                <a:ea typeface="Open Sans"/>
                <a:cs typeface="Open Sans"/>
                <a:sym typeface="Open Sans"/>
              </a:rPr>
              <a:t>SMART</a:t>
            </a:r>
            <a:endParaRPr/>
          </a:p>
        </p:txBody>
      </p:sp>
      <p:sp>
        <p:nvSpPr>
          <p:cNvPr id="478" name="Google Shape;478;p71"/>
          <p:cNvSpPr txBox="1"/>
          <p:nvPr/>
        </p:nvSpPr>
        <p:spPr>
          <a:xfrm>
            <a:off x="4944609" y="1356314"/>
            <a:ext cx="4199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8675"/>
                </a:solidFill>
                <a:latin typeface="Open Sans"/>
                <a:ea typeface="Open Sans"/>
                <a:cs typeface="Open Sans"/>
                <a:sym typeface="Open Sans"/>
              </a:rPr>
              <a:t>Within 60 days, patient/caregiver will demonstrate proper use of  oxygen concentrator and nebulizer.</a:t>
            </a:r>
            <a:endParaRPr b="0" i="0" sz="1200" u="none" cap="none" strike="noStrike">
              <a:solidFill>
                <a:srgbClr val="000000"/>
              </a:solidFill>
              <a:latin typeface="Open Sans"/>
              <a:ea typeface="Open Sans"/>
              <a:cs typeface="Open Sans"/>
              <a:sym typeface="Open Sans"/>
            </a:endParaRPr>
          </a:p>
        </p:txBody>
      </p:sp>
      <p:sp>
        <p:nvSpPr>
          <p:cNvPr id="479" name="Google Shape;479;p71"/>
          <p:cNvSpPr txBox="1"/>
          <p:nvPr/>
        </p:nvSpPr>
        <p:spPr>
          <a:xfrm>
            <a:off x="4944608" y="2187463"/>
            <a:ext cx="35535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8675"/>
                </a:solidFill>
                <a:latin typeface="Open Sans"/>
                <a:ea typeface="Open Sans"/>
                <a:cs typeface="Open Sans"/>
                <a:sym typeface="Open Sans"/>
              </a:rPr>
              <a:t>SW will verify that DPOA paperwork has been obtained by SW within the first 60 days of enrollment. </a:t>
            </a:r>
            <a:endParaRPr sz="12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71"/>
          <p:cNvSpPr txBox="1"/>
          <p:nvPr/>
        </p:nvSpPr>
        <p:spPr>
          <a:xfrm>
            <a:off x="4944608" y="3076736"/>
            <a:ext cx="4030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8675"/>
                </a:solidFill>
                <a:latin typeface="Open Sans"/>
                <a:ea typeface="Open Sans"/>
                <a:cs typeface="Open Sans"/>
                <a:sym typeface="Open Sans"/>
              </a:rPr>
              <a:t>Patient and spouse will utilize community resources to identify local congregation or spiritual leader in the next 90 days. </a:t>
            </a:r>
            <a:endParaRPr sz="1200"/>
          </a:p>
        </p:txBody>
      </p:sp>
      <p:sp>
        <p:nvSpPr>
          <p:cNvPr id="481" name="Google Shape;481;p71"/>
          <p:cNvSpPr txBox="1"/>
          <p:nvPr/>
        </p:nvSpPr>
        <p:spPr>
          <a:xfrm>
            <a:off x="794476" y="781450"/>
            <a:ext cx="234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sz="2400" u="sng">
                <a:solidFill>
                  <a:srgbClr val="8CC9C8"/>
                </a:solidFill>
                <a:latin typeface="Open Sans"/>
                <a:ea typeface="Open Sans"/>
                <a:cs typeface="Open Sans"/>
                <a:sym typeface="Open Sans"/>
              </a:rPr>
              <a:t>Not </a:t>
            </a:r>
            <a:r>
              <a:rPr b="1" i="0" lang="en" sz="2400" u="sng" cap="none" strike="noStrike">
                <a:solidFill>
                  <a:srgbClr val="8CC9C8"/>
                </a:solidFill>
                <a:latin typeface="Open Sans"/>
                <a:ea typeface="Open Sans"/>
                <a:cs typeface="Open Sans"/>
                <a:sym typeface="Open Sans"/>
              </a:rPr>
              <a:t>SMART</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2"/>
          <p:cNvSpPr txBox="1"/>
          <p:nvPr>
            <p:ph idx="1" type="body"/>
          </p:nvPr>
        </p:nvSpPr>
        <p:spPr>
          <a:xfrm>
            <a:off x="1679408" y="2161800"/>
            <a:ext cx="6700500"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800"/>
              <a:buNone/>
            </a:pPr>
            <a:r>
              <a:rPr lang="en"/>
              <a:t>“It is better to solve one problem 5 different ways, than to solve 5 problems one way.”</a:t>
            </a:r>
            <a:endParaRPr/>
          </a:p>
          <a:p>
            <a:pPr indent="0" lvl="0" marL="0" rtl="0" algn="l">
              <a:lnSpc>
                <a:spcPct val="100000"/>
              </a:lnSpc>
              <a:spcBef>
                <a:spcPts val="600"/>
              </a:spcBef>
              <a:spcAft>
                <a:spcPts val="0"/>
              </a:spcAft>
              <a:buSzPts val="2800"/>
              <a:buNone/>
            </a:pPr>
            <a:r>
              <a:rPr lang="en">
                <a:solidFill>
                  <a:srgbClr val="008675"/>
                </a:solidFill>
              </a:rPr>
              <a:t>.</a:t>
            </a:r>
            <a:endParaRPr/>
          </a:p>
        </p:txBody>
      </p:sp>
      <p:sp>
        <p:nvSpPr>
          <p:cNvPr id="487" name="Google Shape;487;p72"/>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488" name="Google Shape;488;p72"/>
          <p:cNvSpPr txBox="1"/>
          <p:nvPr/>
        </p:nvSpPr>
        <p:spPr>
          <a:xfrm>
            <a:off x="3657600" y="3088987"/>
            <a:ext cx="4221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8CC9C8"/>
                </a:solidFill>
                <a:latin typeface="Quicksand"/>
                <a:ea typeface="Quicksand"/>
                <a:cs typeface="Quicksand"/>
                <a:sym typeface="Quicksand"/>
              </a:rPr>
              <a:t>- George Polya (1887-1985), Hungarian Mathematician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3"/>
          <p:cNvSpPr txBox="1"/>
          <p:nvPr>
            <p:ph type="title"/>
          </p:nvPr>
        </p:nvSpPr>
        <p:spPr>
          <a:xfrm>
            <a:off x="1165475" y="549649"/>
            <a:ext cx="6858000" cy="345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66666"/>
              <a:buNone/>
            </a:pPr>
            <a:r>
              <a:rPr lang="en" sz="3000">
                <a:solidFill>
                  <a:srgbClr val="8CC9C8"/>
                </a:solidFill>
              </a:rPr>
              <a:t>HOW?</a:t>
            </a:r>
            <a:endParaRPr/>
          </a:p>
        </p:txBody>
      </p:sp>
      <p:sp>
        <p:nvSpPr>
          <p:cNvPr id="494" name="Google Shape;494;p73"/>
          <p:cNvSpPr txBox="1"/>
          <p:nvPr>
            <p:ph idx="1" type="body"/>
          </p:nvPr>
        </p:nvSpPr>
        <p:spPr>
          <a:xfrm>
            <a:off x="1421850" y="2008225"/>
            <a:ext cx="6300300" cy="2971800"/>
          </a:xfrm>
          <a:prstGeom prst="rect">
            <a:avLst/>
          </a:prstGeom>
          <a:noFill/>
          <a:ln>
            <a:noFill/>
          </a:ln>
        </p:spPr>
        <p:txBody>
          <a:bodyPr anchorCtr="0" anchor="t" bIns="91425" lIns="91425" spcFirstLastPara="1" rIns="91425" wrap="square" tIns="91425">
            <a:noAutofit/>
          </a:bodyPr>
          <a:lstStyle/>
          <a:p>
            <a:pPr indent="0" lvl="0" marL="61722" rtl="0" algn="ctr">
              <a:lnSpc>
                <a:spcPct val="100000"/>
              </a:lnSpc>
              <a:spcBef>
                <a:spcPts val="600"/>
              </a:spcBef>
              <a:spcAft>
                <a:spcPts val="0"/>
              </a:spcAft>
              <a:buSzPts val="2400"/>
              <a:buNone/>
            </a:pPr>
            <a:r>
              <a:rPr b="1" lang="en" sz="2700" u="sng"/>
              <a:t>Interventions:</a:t>
            </a:r>
            <a:endParaRPr/>
          </a:p>
          <a:p>
            <a:pPr indent="0" lvl="0" marL="61722" rtl="0" algn="ctr">
              <a:lnSpc>
                <a:spcPct val="100000"/>
              </a:lnSpc>
              <a:spcBef>
                <a:spcPts val="600"/>
              </a:spcBef>
              <a:spcAft>
                <a:spcPts val="0"/>
              </a:spcAft>
              <a:buSzPts val="2400"/>
              <a:buNone/>
            </a:pPr>
            <a:r>
              <a:t/>
            </a:r>
            <a:endParaRPr b="1"/>
          </a:p>
          <a:p>
            <a:pPr indent="0" lvl="0" marL="61722" rtl="0" algn="l">
              <a:lnSpc>
                <a:spcPct val="100000"/>
              </a:lnSpc>
              <a:spcBef>
                <a:spcPts val="600"/>
              </a:spcBef>
              <a:spcAft>
                <a:spcPts val="0"/>
              </a:spcAft>
              <a:buSzPts val="2400"/>
              <a:buNone/>
            </a:pPr>
            <a:r>
              <a:rPr lang="en"/>
              <a:t>-Interventions are steps taken to achieve the SMART goal </a:t>
            </a:r>
            <a:r>
              <a:rPr lang="en">
                <a:solidFill>
                  <a:srgbClr val="8CC9C8"/>
                </a:solidFill>
              </a:rPr>
              <a:t>(the HOW)</a:t>
            </a:r>
            <a:endParaRPr/>
          </a:p>
          <a:p>
            <a:pPr indent="0" lvl="0" marL="61722" rtl="0" algn="l">
              <a:lnSpc>
                <a:spcPct val="100000"/>
              </a:lnSpc>
              <a:spcBef>
                <a:spcPts val="600"/>
              </a:spcBef>
              <a:spcAft>
                <a:spcPts val="0"/>
              </a:spcAft>
              <a:buSzPts val="2400"/>
              <a:buNone/>
            </a:pPr>
            <a:r>
              <a:t/>
            </a:r>
            <a:endParaRPr/>
          </a:p>
          <a:p>
            <a:pPr indent="0" lvl="0" marL="61722" rtl="0" algn="l">
              <a:lnSpc>
                <a:spcPct val="100000"/>
              </a:lnSpc>
              <a:spcBef>
                <a:spcPts val="600"/>
              </a:spcBef>
              <a:spcAft>
                <a:spcPts val="0"/>
              </a:spcAft>
              <a:buSzPts val="2400"/>
              <a:buNone/>
            </a:pPr>
            <a:r>
              <a:rPr lang="en"/>
              <a:t>-Must be participant specific </a:t>
            </a:r>
            <a:r>
              <a:rPr lang="en">
                <a:solidFill>
                  <a:srgbClr val="8CC9C8"/>
                </a:solidFill>
              </a:rPr>
              <a:t>(use of modifiers)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4"/>
          <p:cNvSpPr txBox="1"/>
          <p:nvPr>
            <p:ph type="title"/>
          </p:nvPr>
        </p:nvSpPr>
        <p:spPr>
          <a:xfrm>
            <a:off x="1165475" y="549649"/>
            <a:ext cx="6858000" cy="345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66666"/>
              <a:buNone/>
            </a:pPr>
            <a:r>
              <a:rPr lang="en" sz="3000"/>
              <a:t>HOW?</a:t>
            </a:r>
            <a:endParaRPr/>
          </a:p>
        </p:txBody>
      </p:sp>
      <p:sp>
        <p:nvSpPr>
          <p:cNvPr id="500" name="Google Shape;500;p74"/>
          <p:cNvSpPr txBox="1"/>
          <p:nvPr>
            <p:ph idx="1" type="body"/>
          </p:nvPr>
        </p:nvSpPr>
        <p:spPr>
          <a:xfrm>
            <a:off x="128588" y="879101"/>
            <a:ext cx="4029000" cy="3714900"/>
          </a:xfrm>
          <a:prstGeom prst="rect">
            <a:avLst/>
          </a:prstGeom>
          <a:noFill/>
          <a:ln>
            <a:noFill/>
          </a:ln>
        </p:spPr>
        <p:txBody>
          <a:bodyPr anchorCtr="0" anchor="t" bIns="91425" lIns="91425" spcFirstLastPara="1" rIns="91425" wrap="square" tIns="91425">
            <a:normAutofit/>
          </a:bodyPr>
          <a:lstStyle/>
          <a:p>
            <a:pPr indent="0" lvl="0" marL="61722" rtl="0" algn="l">
              <a:lnSpc>
                <a:spcPct val="100000"/>
              </a:lnSpc>
              <a:spcBef>
                <a:spcPts val="600"/>
              </a:spcBef>
              <a:spcAft>
                <a:spcPts val="0"/>
              </a:spcAft>
              <a:buSzPts val="2400"/>
              <a:buNone/>
            </a:pPr>
            <a:r>
              <a:rPr lang="en" sz="1400" u="sng"/>
              <a:t>Acceptable interventions:</a:t>
            </a:r>
            <a:endParaRPr sz="1400"/>
          </a:p>
          <a:p>
            <a:pPr indent="0" lvl="0" marL="61722" rtl="0" algn="l">
              <a:lnSpc>
                <a:spcPct val="100000"/>
              </a:lnSpc>
              <a:spcBef>
                <a:spcPts val="600"/>
              </a:spcBef>
              <a:spcAft>
                <a:spcPts val="0"/>
              </a:spcAft>
              <a:buSzPts val="2400"/>
              <a:buNone/>
            </a:pPr>
            <a:r>
              <a:rPr b="1" lang="en" sz="1400"/>
              <a:t>-</a:t>
            </a:r>
            <a:r>
              <a:rPr lang="en" sz="1400"/>
              <a:t>Instruct patient/caregiver on energy conservation techniques that include (x, y, z)</a:t>
            </a:r>
            <a:endParaRPr sz="1400"/>
          </a:p>
          <a:p>
            <a:pPr indent="0" lvl="0" marL="61722" rtl="0" algn="l">
              <a:lnSpc>
                <a:spcPct val="100000"/>
              </a:lnSpc>
              <a:spcBef>
                <a:spcPts val="600"/>
              </a:spcBef>
              <a:spcAft>
                <a:spcPts val="0"/>
              </a:spcAft>
              <a:buSzPts val="2400"/>
              <a:buNone/>
            </a:pPr>
            <a:r>
              <a:t/>
            </a:r>
            <a:endParaRPr sz="1400">
              <a:solidFill>
                <a:srgbClr val="FF0000"/>
              </a:solidFill>
            </a:endParaRPr>
          </a:p>
          <a:p>
            <a:pPr indent="0" lvl="0" marL="61722" rtl="0" algn="l">
              <a:lnSpc>
                <a:spcPct val="100000"/>
              </a:lnSpc>
              <a:spcBef>
                <a:spcPts val="600"/>
              </a:spcBef>
              <a:spcAft>
                <a:spcPts val="0"/>
              </a:spcAft>
              <a:buSzPts val="2400"/>
              <a:buNone/>
            </a:pPr>
            <a:r>
              <a:rPr lang="en" sz="1400"/>
              <a:t>-Instruct on and normalize grief process</a:t>
            </a:r>
            <a:endParaRPr sz="1400"/>
          </a:p>
          <a:p>
            <a:pPr indent="0" lvl="0" marL="61722" rtl="0" algn="l">
              <a:lnSpc>
                <a:spcPct val="100000"/>
              </a:lnSpc>
              <a:spcBef>
                <a:spcPts val="600"/>
              </a:spcBef>
              <a:spcAft>
                <a:spcPts val="0"/>
              </a:spcAft>
              <a:buSzPts val="2400"/>
              <a:buNone/>
            </a:pPr>
            <a:r>
              <a:t/>
            </a:r>
            <a:endParaRPr sz="1400">
              <a:solidFill>
                <a:srgbClr val="FF0000"/>
              </a:solidFill>
            </a:endParaRPr>
          </a:p>
          <a:p>
            <a:pPr indent="0" lvl="0" marL="61722" rtl="0" algn="l">
              <a:lnSpc>
                <a:spcPct val="100000"/>
              </a:lnSpc>
              <a:spcBef>
                <a:spcPts val="600"/>
              </a:spcBef>
              <a:spcAft>
                <a:spcPts val="0"/>
              </a:spcAft>
              <a:buSzPts val="2400"/>
              <a:buNone/>
            </a:pPr>
            <a:r>
              <a:t/>
            </a:r>
            <a:endParaRPr sz="1400">
              <a:solidFill>
                <a:srgbClr val="FF0000"/>
              </a:solidFill>
            </a:endParaRPr>
          </a:p>
          <a:p>
            <a:pPr indent="0" lvl="0" marL="61722" rtl="0" algn="l">
              <a:lnSpc>
                <a:spcPct val="100000"/>
              </a:lnSpc>
              <a:spcBef>
                <a:spcPts val="600"/>
              </a:spcBef>
              <a:spcAft>
                <a:spcPts val="0"/>
              </a:spcAft>
              <a:buSzPts val="2400"/>
              <a:buNone/>
            </a:pPr>
            <a:r>
              <a:rPr lang="en" sz="1400"/>
              <a:t>-Provide spiritual counsel/supportive presence</a:t>
            </a:r>
            <a:endParaRPr sz="1400"/>
          </a:p>
          <a:p>
            <a:pPr indent="0" lvl="0" marL="61722" rtl="0" algn="l">
              <a:lnSpc>
                <a:spcPct val="100000"/>
              </a:lnSpc>
              <a:spcBef>
                <a:spcPts val="600"/>
              </a:spcBef>
              <a:spcAft>
                <a:spcPts val="0"/>
              </a:spcAft>
              <a:buSzPts val="2400"/>
              <a:buNone/>
            </a:pPr>
            <a:r>
              <a:t/>
            </a:r>
            <a:endParaRPr sz="1400"/>
          </a:p>
        </p:txBody>
      </p:sp>
      <p:sp>
        <p:nvSpPr>
          <p:cNvPr id="501" name="Google Shape;501;p74"/>
          <p:cNvSpPr txBox="1"/>
          <p:nvPr/>
        </p:nvSpPr>
        <p:spPr>
          <a:xfrm>
            <a:off x="5143500" y="997761"/>
            <a:ext cx="3429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u="sng" cap="none" strike="noStrike">
                <a:solidFill>
                  <a:srgbClr val="FBD872"/>
                </a:solidFill>
                <a:latin typeface="Quicksand"/>
                <a:ea typeface="Quicksand"/>
                <a:cs typeface="Quicksand"/>
                <a:sym typeface="Quicksand"/>
              </a:rPr>
              <a:t>Modifiers/Adaptations</a:t>
            </a:r>
            <a:endParaRPr/>
          </a:p>
        </p:txBody>
      </p:sp>
      <p:sp>
        <p:nvSpPr>
          <p:cNvPr id="502" name="Google Shape;502;p74"/>
          <p:cNvSpPr txBox="1"/>
          <p:nvPr/>
        </p:nvSpPr>
        <p:spPr>
          <a:xfrm>
            <a:off x="5143500" y="1305550"/>
            <a:ext cx="301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u="none" cap="none" strike="noStrike">
                <a:solidFill>
                  <a:srgbClr val="FBD872"/>
                </a:solidFill>
                <a:latin typeface="Arial"/>
                <a:ea typeface="Arial"/>
                <a:cs typeface="Arial"/>
                <a:sym typeface="Arial"/>
              </a:rPr>
              <a:t>Clustering of activities</a:t>
            </a:r>
            <a:endParaRPr/>
          </a:p>
        </p:txBody>
      </p:sp>
      <p:sp>
        <p:nvSpPr>
          <p:cNvPr id="503" name="Google Shape;503;p74"/>
          <p:cNvSpPr txBox="1"/>
          <p:nvPr/>
        </p:nvSpPr>
        <p:spPr>
          <a:xfrm>
            <a:off x="5143500" y="1866075"/>
            <a:ext cx="3186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u="none" cap="none" strike="noStrike">
                <a:solidFill>
                  <a:srgbClr val="FBD872"/>
                </a:solidFill>
                <a:latin typeface="Quicksand"/>
                <a:ea typeface="Quicksand"/>
                <a:cs typeface="Quicksand"/>
                <a:sym typeface="Quicksand"/>
              </a:rPr>
              <a:t>Educate patient and spouse on importance of sharing feelings</a:t>
            </a:r>
            <a:endParaRPr/>
          </a:p>
        </p:txBody>
      </p:sp>
      <p:sp>
        <p:nvSpPr>
          <p:cNvPr id="504" name="Google Shape;504;p74"/>
          <p:cNvSpPr txBox="1"/>
          <p:nvPr/>
        </p:nvSpPr>
        <p:spPr>
          <a:xfrm>
            <a:off x="5143500" y="2753723"/>
            <a:ext cx="2614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u="none" cap="none" strike="noStrike">
                <a:solidFill>
                  <a:srgbClr val="FBD872"/>
                </a:solidFill>
                <a:latin typeface="Quicksand"/>
                <a:ea typeface="Quicksand"/>
                <a:cs typeface="Quicksand"/>
                <a:sym typeface="Quicksand"/>
              </a:rPr>
              <a:t>Recite the lords prayer at each visit</a:t>
            </a:r>
            <a:endParaRPr/>
          </a:p>
        </p:txBody>
      </p:sp>
      <p:sp>
        <p:nvSpPr>
          <p:cNvPr id="505" name="Google Shape;505;p74"/>
          <p:cNvSpPr txBox="1"/>
          <p:nvPr>
            <p:ph type="title"/>
          </p:nvPr>
        </p:nvSpPr>
        <p:spPr>
          <a:xfrm rot="-150">
            <a:off x="1203062" y="4220852"/>
            <a:ext cx="6858000" cy="531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1800"/>
              <a:buNone/>
            </a:pPr>
            <a:r>
              <a:rPr i="1" lang="en" sz="1100">
                <a:solidFill>
                  <a:srgbClr val="D4B1AE"/>
                </a:solidFill>
              </a:rPr>
              <a:t>“Care is not what we do to people, it’s what we do with people.”</a:t>
            </a:r>
            <a:endParaRPr i="1" sz="1100">
              <a:solidFill>
                <a:srgbClr val="D4B1AE"/>
              </a:solidFill>
            </a:endParaRPr>
          </a:p>
          <a:p>
            <a:pPr indent="-298450" lvl="0" marL="457200" rtl="0" algn="ctr">
              <a:lnSpc>
                <a:spcPct val="100000"/>
              </a:lnSpc>
              <a:spcBef>
                <a:spcPts val="0"/>
              </a:spcBef>
              <a:spcAft>
                <a:spcPts val="0"/>
              </a:spcAft>
              <a:buClr>
                <a:srgbClr val="D4B1AE"/>
              </a:buClr>
              <a:buSzPts val="1100"/>
              <a:buChar char="-"/>
            </a:pPr>
            <a:r>
              <a:rPr i="1" lang="en" sz="1100">
                <a:solidFill>
                  <a:srgbClr val="D4B1AE"/>
                </a:solidFill>
              </a:rPr>
              <a:t>Tom Kitwood </a:t>
            </a:r>
            <a:endParaRPr i="1" sz="1100">
              <a:solidFill>
                <a:srgbClr val="D4B1A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5"/>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511" name="Google Shape;511;p75"/>
          <p:cNvSpPr txBox="1"/>
          <p:nvPr/>
        </p:nvSpPr>
        <p:spPr>
          <a:xfrm>
            <a:off x="2141316" y="2187615"/>
            <a:ext cx="540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sz="3200">
                <a:latin typeface="Quicksand"/>
                <a:ea typeface="Quicksand"/>
                <a:cs typeface="Quicksand"/>
                <a:sym typeface="Quicksand"/>
              </a:rPr>
              <a:t>Accuracy of assessments</a:t>
            </a:r>
            <a:endParaRPr b="0" i="0" sz="1400" u="none" cap="none" strike="noStrike">
              <a:solidFill>
                <a:srgbClr val="000000"/>
              </a:solidFill>
              <a:latin typeface="Quicksand"/>
              <a:ea typeface="Quicksand"/>
              <a:cs typeface="Quicksand"/>
              <a:sym typeface="Quicksand"/>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6"/>
          <p:cNvSpPr txBox="1"/>
          <p:nvPr/>
        </p:nvSpPr>
        <p:spPr>
          <a:xfrm>
            <a:off x="2202800" y="863250"/>
            <a:ext cx="5583000" cy="404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The assessment must accurately reflect the resident’s status.</a:t>
            </a:r>
            <a:endParaRPr>
              <a:solidFill>
                <a:schemeClr val="lt1"/>
              </a:solidFill>
            </a:endParaRPr>
          </a:p>
          <a:p>
            <a:pPr indent="0" lvl="0" marL="0" rtl="0" algn="l">
              <a:spcBef>
                <a:spcPts val="0"/>
              </a:spcBef>
              <a:spcAft>
                <a:spcPts val="0"/>
              </a:spcAft>
              <a:buNone/>
            </a:pPr>
            <a:r>
              <a:rPr b="1" i="1" lang="en" sz="1300">
                <a:solidFill>
                  <a:schemeClr val="accent4"/>
                </a:solidFill>
              </a:rPr>
              <a:t>Does the assessment match the care plan? </a:t>
            </a:r>
            <a:endParaRPr b="1" i="1" sz="1300">
              <a:solidFill>
                <a:schemeClr val="accent4"/>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Facilities are responsible for ensuring that all participants in the assessment process have the requisite knowledge to complete an accurate assessment.</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The assessment must represent an accurate picture of the resident’s status during the observation period of the MDS.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The Observation Period (also known as the Look-back period)</a:t>
            </a:r>
            <a:endParaRPr>
              <a:solidFill>
                <a:schemeClr val="lt1"/>
              </a:solidFill>
            </a:endParaRPr>
          </a:p>
          <a:p>
            <a:pPr indent="0" lvl="0" marL="0" rtl="0" algn="l">
              <a:spcBef>
                <a:spcPts val="0"/>
              </a:spcBef>
              <a:spcAft>
                <a:spcPts val="0"/>
              </a:spcAft>
              <a:buNone/>
            </a:pPr>
            <a:r>
              <a:rPr lang="en">
                <a:solidFill>
                  <a:schemeClr val="lt1"/>
                </a:solidFill>
              </a:rPr>
              <a:t>is the time period over which the resident’s condition or status is captured by the MDS assessment and ends at 11:59 p.m. on the day of the Assessment Reference Date (ARD). Be</a:t>
            </a:r>
            <a:endParaRPr>
              <a:solidFill>
                <a:schemeClr val="lt1"/>
              </a:solidFill>
            </a:endParaRPr>
          </a:p>
          <a:p>
            <a:pPr indent="0" lvl="0" marL="0" rtl="0" algn="l">
              <a:spcBef>
                <a:spcPts val="0"/>
              </a:spcBef>
              <a:spcAft>
                <a:spcPts val="0"/>
              </a:spcAft>
              <a:buNone/>
            </a:pPr>
            <a:r>
              <a:rPr lang="en">
                <a:solidFill>
                  <a:schemeClr val="lt1"/>
                </a:solidFill>
              </a:rPr>
              <a:t>aware that different items on the MDS have different Observation Periods.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***Every 12 months or at change of condition***</a:t>
            </a:r>
            <a:endParaRPr>
              <a:solidFill>
                <a:schemeClr val="lt1"/>
              </a:solidFill>
            </a:endParaRPr>
          </a:p>
        </p:txBody>
      </p:sp>
      <p:sp>
        <p:nvSpPr>
          <p:cNvPr id="517" name="Google Shape;517;p76"/>
          <p:cNvSpPr txBox="1"/>
          <p:nvPr>
            <p:ph type="title"/>
          </p:nvPr>
        </p:nvSpPr>
        <p:spPr>
          <a:xfrm>
            <a:off x="228600" y="228600"/>
            <a:ext cx="64215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rPr>
              <a:t>Assessments</a:t>
            </a:r>
            <a:endParaRPr sz="24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7"/>
          <p:cNvSpPr txBox="1"/>
          <p:nvPr/>
        </p:nvSpPr>
        <p:spPr>
          <a:xfrm>
            <a:off x="2202800" y="863250"/>
            <a:ext cx="55830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Char char="●"/>
            </a:pPr>
            <a:r>
              <a:rPr lang="en">
                <a:solidFill>
                  <a:schemeClr val="lt1"/>
                </a:solidFill>
              </a:rPr>
              <a:t>Know the baseline</a:t>
            </a:r>
            <a:endParaRPr>
              <a:solidFill>
                <a:schemeClr val="lt1"/>
              </a:solidFill>
            </a:endParaRPr>
          </a:p>
          <a:p>
            <a:pPr indent="0" lvl="0" marL="45720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Know your key observers</a:t>
            </a:r>
            <a:endParaRPr>
              <a:solidFill>
                <a:schemeClr val="lt1"/>
              </a:solidFill>
            </a:endParaRPr>
          </a:p>
          <a:p>
            <a:pPr indent="0" lvl="0" marL="45720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History and preferences</a:t>
            </a:r>
            <a:endParaRPr>
              <a:solidFill>
                <a:schemeClr val="lt1"/>
              </a:solidFill>
            </a:endParaRPr>
          </a:p>
          <a:p>
            <a:pPr indent="0" lvl="0" marL="45720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Shift to shift comparison </a:t>
            </a:r>
            <a:endParaRPr>
              <a:solidFill>
                <a:schemeClr val="lt1"/>
              </a:solidFill>
            </a:endParaRPr>
          </a:p>
          <a:p>
            <a:pPr indent="0" lvl="0" marL="45720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Staff education → What/when to report</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Physical vs Non-Physical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Tips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Establish a safe reporting culture </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Recurrent reminders on reporting tools</a:t>
            </a:r>
            <a:endParaRPr>
              <a:solidFill>
                <a:schemeClr val="lt1"/>
              </a:solidFill>
            </a:endParaRPr>
          </a:p>
        </p:txBody>
      </p:sp>
      <p:sp>
        <p:nvSpPr>
          <p:cNvPr id="523" name="Google Shape;523;p77"/>
          <p:cNvSpPr txBox="1"/>
          <p:nvPr>
            <p:ph type="title"/>
          </p:nvPr>
        </p:nvSpPr>
        <p:spPr>
          <a:xfrm>
            <a:off x="228600" y="228600"/>
            <a:ext cx="64215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rPr>
              <a:t>Detecting a change in condition</a:t>
            </a:r>
            <a:endParaRPr sz="2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1AE"/>
        </a:solidFill>
      </p:bgPr>
    </p:bg>
    <p:spTree>
      <p:nvGrpSpPr>
        <p:cNvPr id="527" name="Shape 527"/>
        <p:cNvGrpSpPr/>
        <p:nvPr/>
      </p:nvGrpSpPr>
      <p:grpSpPr>
        <a:xfrm>
          <a:off x="0" y="0"/>
          <a:ext cx="0" cy="0"/>
          <a:chOff x="0" y="0"/>
          <a:chExt cx="0" cy="0"/>
        </a:xfrm>
      </p:grpSpPr>
      <p:sp>
        <p:nvSpPr>
          <p:cNvPr id="528" name="Google Shape;528;p78"/>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529" name="Google Shape;529;p78"/>
          <p:cNvSpPr txBox="1"/>
          <p:nvPr/>
        </p:nvSpPr>
        <p:spPr>
          <a:xfrm>
            <a:off x="2141316" y="2187615"/>
            <a:ext cx="540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sz="3200">
                <a:latin typeface="Quicksand"/>
                <a:ea typeface="Quicksand"/>
                <a:cs typeface="Quicksand"/>
                <a:sym typeface="Quicksand"/>
              </a:rPr>
              <a:t>Case Scenarios</a:t>
            </a:r>
            <a:endParaRPr b="0" i="0" sz="1400" u="none" cap="none" strike="noStrike">
              <a:solidFill>
                <a:srgbClr val="000000"/>
              </a:solidFill>
              <a:latin typeface="Quicksand"/>
              <a:ea typeface="Quicksand"/>
              <a:cs typeface="Quicksand"/>
              <a:sym typeface="Quicksand"/>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9"/>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535" name="Google Shape;535;p79"/>
          <p:cNvSpPr txBox="1"/>
          <p:nvPr/>
        </p:nvSpPr>
        <p:spPr>
          <a:xfrm>
            <a:off x="2141316" y="2187615"/>
            <a:ext cx="540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sz="3200">
                <a:latin typeface="Quicksand"/>
                <a:ea typeface="Quicksand"/>
                <a:cs typeface="Quicksand"/>
                <a:sym typeface="Quicksand"/>
              </a:rPr>
              <a:t>Summary</a:t>
            </a:r>
            <a:endParaRPr b="0" i="0" sz="1400" u="none" cap="none" strike="noStrike">
              <a:solidFill>
                <a:srgbClr val="000000"/>
              </a:solidFill>
              <a:latin typeface="Quicksand"/>
              <a:ea typeface="Quicksand"/>
              <a:cs typeface="Quicksand"/>
              <a:sym typeface="Quicksand"/>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0"/>
          <p:cNvSpPr txBox="1"/>
          <p:nvPr/>
        </p:nvSpPr>
        <p:spPr>
          <a:xfrm>
            <a:off x="2202800" y="863250"/>
            <a:ext cx="55830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Char char="●"/>
            </a:pPr>
            <a:r>
              <a:rPr lang="en">
                <a:solidFill>
                  <a:schemeClr val="lt1"/>
                </a:solidFill>
              </a:rPr>
              <a:t>Care planning drives the type of care and services that the resident receives. Consequences of inadequate or incomplete care planning may impact negatively on the quality of life/care/services.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Care plans should describe the resident’s medical, nursing, physical, mental and psychosocial needs and preferences and how the home will meet these needs and preferences.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Care plans must include person-specific, measurable objective and timeframes (in order to evaluate the resident’s progress towards his/her goals.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Care plans must be person-centered and reflect the resident’s goals for admission and desired outcomes.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Care plan interventions were implemented consistently across all shifts.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ctr">
              <a:spcBef>
                <a:spcPts val="0"/>
              </a:spcBef>
              <a:spcAft>
                <a:spcPts val="0"/>
              </a:spcAft>
              <a:buNone/>
            </a:pPr>
            <a:r>
              <a:rPr b="1" i="1" lang="en">
                <a:solidFill>
                  <a:schemeClr val="accent1"/>
                </a:solidFill>
              </a:rPr>
              <a:t>Care - Compassion - Competence - Communication</a:t>
            </a:r>
            <a:endParaRPr b="1" i="1">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3"/>
          <p:cNvSpPr txBox="1"/>
          <p:nvPr>
            <p:ph idx="4294967295" type="title"/>
          </p:nvPr>
        </p:nvSpPr>
        <p:spPr>
          <a:xfrm>
            <a:off x="228600" y="228600"/>
            <a:ext cx="6421500" cy="5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Objectives</a:t>
            </a:r>
            <a:endParaRPr b="1" sz="2400"/>
          </a:p>
        </p:txBody>
      </p:sp>
      <p:sp>
        <p:nvSpPr>
          <p:cNvPr id="376" name="Google Shape;376;p63"/>
          <p:cNvSpPr/>
          <p:nvPr/>
        </p:nvSpPr>
        <p:spPr>
          <a:xfrm>
            <a:off x="416550" y="996550"/>
            <a:ext cx="2023500" cy="1748700"/>
          </a:xfrm>
          <a:prstGeom prst="roundRect">
            <a:avLst>
              <a:gd fmla="val 9907" name="adj"/>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Plus Jakarta Sans Medium"/>
                <a:ea typeface="Plus Jakarta Sans Medium"/>
                <a:cs typeface="Plus Jakarta Sans Medium"/>
                <a:sym typeface="Plus Jakarta Sans Medium"/>
              </a:rPr>
              <a:t>Define the purpose and importance of person-centered care planning.</a:t>
            </a:r>
            <a:endParaRPr sz="1000">
              <a:solidFill>
                <a:schemeClr val="dk1"/>
              </a:solidFill>
              <a:latin typeface="Inter"/>
              <a:ea typeface="Inter"/>
              <a:cs typeface="Inter"/>
              <a:sym typeface="Inter"/>
            </a:endParaRPr>
          </a:p>
        </p:txBody>
      </p:sp>
      <p:sp>
        <p:nvSpPr>
          <p:cNvPr id="377" name="Google Shape;377;p63"/>
          <p:cNvSpPr/>
          <p:nvPr/>
        </p:nvSpPr>
        <p:spPr>
          <a:xfrm>
            <a:off x="416550" y="3110350"/>
            <a:ext cx="2023500" cy="1748700"/>
          </a:xfrm>
          <a:prstGeom prst="roundRect">
            <a:avLst>
              <a:gd fmla="val 9907" name="adj"/>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Plus Jakarta Sans Medium"/>
                <a:ea typeface="Plus Jakarta Sans Medium"/>
                <a:cs typeface="Plus Jakarta Sans Medium"/>
                <a:sym typeface="Plus Jakarta Sans Medium"/>
              </a:rPr>
              <a:t>Describe essential components of a comprehensive care plan. </a:t>
            </a:r>
            <a:endParaRPr sz="1000">
              <a:solidFill>
                <a:schemeClr val="dk1"/>
              </a:solidFill>
              <a:latin typeface="Inter"/>
              <a:ea typeface="Inter"/>
              <a:cs typeface="Inter"/>
              <a:sym typeface="Inter"/>
            </a:endParaRPr>
          </a:p>
        </p:txBody>
      </p:sp>
      <p:sp>
        <p:nvSpPr>
          <p:cNvPr id="378" name="Google Shape;378;p63"/>
          <p:cNvSpPr/>
          <p:nvPr/>
        </p:nvSpPr>
        <p:spPr>
          <a:xfrm>
            <a:off x="3560250" y="970925"/>
            <a:ext cx="2023500" cy="1748700"/>
          </a:xfrm>
          <a:prstGeom prst="roundRect">
            <a:avLst>
              <a:gd fmla="val 9907" name="adj"/>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Plus Jakarta Sans Medium"/>
                <a:ea typeface="Plus Jakarta Sans Medium"/>
                <a:cs typeface="Plus Jakarta Sans Medium"/>
                <a:sym typeface="Plus Jakarta Sans Medium"/>
              </a:rPr>
              <a:t>Differentiate between person-centered care planning and task-oriented approaches.</a:t>
            </a:r>
            <a:endParaRPr sz="1000">
              <a:solidFill>
                <a:schemeClr val="dk1"/>
              </a:solidFill>
              <a:latin typeface="Inter"/>
              <a:ea typeface="Inter"/>
              <a:cs typeface="Inter"/>
              <a:sym typeface="Inter"/>
            </a:endParaRPr>
          </a:p>
        </p:txBody>
      </p:sp>
      <p:sp>
        <p:nvSpPr>
          <p:cNvPr id="379" name="Google Shape;379;p63"/>
          <p:cNvSpPr/>
          <p:nvPr/>
        </p:nvSpPr>
        <p:spPr>
          <a:xfrm>
            <a:off x="3560250" y="3110350"/>
            <a:ext cx="2023500" cy="1748700"/>
          </a:xfrm>
          <a:prstGeom prst="roundRect">
            <a:avLst>
              <a:gd fmla="val 9907" name="adj"/>
            </a:avLst>
          </a:prstGeom>
          <a:solidFill>
            <a:srgbClr val="C373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Plus Jakarta Sans Medium"/>
                <a:ea typeface="Plus Jakarta Sans Medium"/>
                <a:cs typeface="Plus Jakarta Sans Medium"/>
                <a:sym typeface="Plus Jakarta Sans Medium"/>
              </a:rPr>
              <a:t>Discuss strategies to improve communication and collaboration between staff, residents, and families.</a:t>
            </a:r>
            <a:endParaRPr sz="1000">
              <a:solidFill>
                <a:schemeClr val="dk1"/>
              </a:solidFill>
              <a:latin typeface="Inter"/>
              <a:ea typeface="Inter"/>
              <a:cs typeface="Inter"/>
              <a:sym typeface="Inter"/>
            </a:endParaRPr>
          </a:p>
        </p:txBody>
      </p:sp>
      <p:sp>
        <p:nvSpPr>
          <p:cNvPr id="380" name="Google Shape;380;p63"/>
          <p:cNvSpPr/>
          <p:nvPr/>
        </p:nvSpPr>
        <p:spPr>
          <a:xfrm>
            <a:off x="6703950" y="970925"/>
            <a:ext cx="2023500" cy="1748700"/>
          </a:xfrm>
          <a:prstGeom prst="roundRect">
            <a:avLst>
              <a:gd fmla="val 9907" name="adj"/>
            </a:avLst>
          </a:prstGeom>
          <a:solidFill>
            <a:srgbClr val="D4B1A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Plus Jakarta Sans Medium"/>
                <a:ea typeface="Plus Jakarta Sans Medium"/>
                <a:cs typeface="Plus Jakarta Sans Medium"/>
                <a:sym typeface="Plus Jakarta Sans Medium"/>
              </a:rPr>
              <a:t>Recognize common challenges and barriers in care planning.</a:t>
            </a:r>
            <a:endParaRPr sz="1000">
              <a:solidFill>
                <a:schemeClr val="dk1"/>
              </a:solidFill>
              <a:latin typeface="Inter"/>
              <a:ea typeface="Inter"/>
              <a:cs typeface="Inter"/>
              <a:sym typeface="Inter"/>
            </a:endParaRPr>
          </a:p>
        </p:txBody>
      </p:sp>
      <p:sp>
        <p:nvSpPr>
          <p:cNvPr id="381" name="Google Shape;381;p63"/>
          <p:cNvSpPr/>
          <p:nvPr/>
        </p:nvSpPr>
        <p:spPr>
          <a:xfrm>
            <a:off x="6703950" y="3064150"/>
            <a:ext cx="2023500" cy="1748700"/>
          </a:xfrm>
          <a:prstGeom prst="roundRect">
            <a:avLst>
              <a:gd fmla="val 9907" name="adj"/>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Plus Jakarta Sans Medium"/>
                <a:ea typeface="Plus Jakarta Sans Medium"/>
                <a:cs typeface="Plus Jakarta Sans Medium"/>
                <a:sym typeface="Plus Jakarta Sans Medium"/>
              </a:rPr>
              <a:t>Apply care planning best practices.</a:t>
            </a:r>
            <a:endParaRPr sz="1000">
              <a:solidFill>
                <a:schemeClr val="dk1"/>
              </a:solidFill>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44" name="Shape 544"/>
        <p:cNvGrpSpPr/>
        <p:nvPr/>
      </p:nvGrpSpPr>
      <p:grpSpPr>
        <a:xfrm>
          <a:off x="0" y="0"/>
          <a:ext cx="0" cy="0"/>
          <a:chOff x="0" y="0"/>
          <a:chExt cx="0" cy="0"/>
        </a:xfrm>
      </p:grpSpPr>
      <p:sp>
        <p:nvSpPr>
          <p:cNvPr id="545" name="Google Shape;545;p81"/>
          <p:cNvSpPr txBox="1"/>
          <p:nvPr>
            <p:ph type="title"/>
          </p:nvPr>
        </p:nvSpPr>
        <p:spPr>
          <a:xfrm>
            <a:off x="1362550" y="1262750"/>
            <a:ext cx="6480300" cy="27705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i="1" lang="en">
                <a:solidFill>
                  <a:schemeClr val="dk1"/>
                </a:solidFill>
              </a:rPr>
              <a:t>"To truly improve the patient experience, we must understand the patient journey from the patient's perspective."</a:t>
            </a:r>
            <a:endParaRPr i="1">
              <a:solidFill>
                <a:schemeClr val="dk1"/>
              </a:solidFill>
            </a:endParaRPr>
          </a:p>
          <a:p>
            <a:pPr indent="0" lvl="0" marL="0" rtl="0" algn="ctr">
              <a:spcBef>
                <a:spcPts val="0"/>
              </a:spcBef>
              <a:spcAft>
                <a:spcPts val="0"/>
              </a:spcAft>
              <a:buNone/>
            </a:pPr>
            <a:r>
              <a:rPr i="1" lang="en">
                <a:solidFill>
                  <a:schemeClr val="dk1"/>
                </a:solidFill>
              </a:rPr>
              <a:t> </a:t>
            </a:r>
            <a:endParaRPr i="1">
              <a:solidFill>
                <a:schemeClr val="dk1"/>
              </a:solidFill>
            </a:endParaRPr>
          </a:p>
          <a:p>
            <a:pPr indent="0" lvl="0" marL="0" rtl="0" algn="ctr">
              <a:spcBef>
                <a:spcPts val="0"/>
              </a:spcBef>
              <a:spcAft>
                <a:spcPts val="0"/>
              </a:spcAft>
              <a:buNone/>
            </a:pPr>
            <a:r>
              <a:rPr lang="en">
                <a:solidFill>
                  <a:schemeClr val="dk1"/>
                </a:solidFill>
              </a:rPr>
              <a:t>– Jason A. Wolf</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2"/>
          <p:cNvSpPr txBox="1"/>
          <p:nvPr/>
        </p:nvSpPr>
        <p:spPr>
          <a:xfrm>
            <a:off x="2202800" y="863250"/>
            <a:ext cx="5583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a:solidFill>
                <a:schemeClr val="accent1"/>
              </a:solidFill>
            </a:endParaRPr>
          </a:p>
        </p:txBody>
      </p:sp>
      <p:sp>
        <p:nvSpPr>
          <p:cNvPr id="551" name="Google Shape;551;p82"/>
          <p:cNvSpPr txBox="1"/>
          <p:nvPr>
            <p:ph idx="4294967295" type="ctrTitle"/>
          </p:nvPr>
        </p:nvSpPr>
        <p:spPr>
          <a:xfrm>
            <a:off x="904250" y="331038"/>
            <a:ext cx="6767100" cy="532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sz="2200"/>
              <a:t>References</a:t>
            </a:r>
            <a:endParaRPr sz="2200"/>
          </a:p>
        </p:txBody>
      </p:sp>
      <p:sp>
        <p:nvSpPr>
          <p:cNvPr id="552" name="Google Shape;552;p82"/>
          <p:cNvSpPr txBox="1"/>
          <p:nvPr/>
        </p:nvSpPr>
        <p:spPr>
          <a:xfrm>
            <a:off x="122475" y="1067500"/>
            <a:ext cx="82638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Nguyen, K. G., &amp; Univ. of Missouri (Sinclair), K. G. (2024). MDS Accuracy and Comprehensive Care Plans [PDF]. NursingHomeHelp. https://nursinghomehelp.org/wp-content/uploads/2024/01/MDS-AND-CARE-PLANS-RAI.pdf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California Advocates for Nursing Home Reform. (2025, June 23). Making Care Plans Work. CANHR. https://canhr.org/making-care-plans-work/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Hill, M. (n.d.). Resident Care Plans: The Key to Personalized Care and Preventing Neglect in Nursing Homes. Protect Seniors. https://protectseniors.com/articles/resident-care-plans-the-key-to-personalized-care-and-preventing-neglect-in-nursing-homes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Rosewood Nursing. (2025, March 6). How to Create a Personalized Care Plan for Long-Term Care Residents. https://www.rosewood-nursing.com/post/how-to-create-a-personalized-care-plan-for-long-term-care-residents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American Association of Colleges of Nursing. (n.d.). Person-Centered Care. In 5B Tool Kit: Themes. https://www.aacnnursing.org/5b-tool-kit/themes/person-centered-care#:~:text=Person%2Dcentered%20care%20(PCC),in%20her%20theory%20of%20nursing.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Office of the Federal Register; Centers for Medicare &amp; Medicaid Services. (n.d.). 42 CFR § 483.21 - Comprehensive person-centered care planning. In Title 42—Public Health. Legal Information Institute, Cornell Law School. https://www.law.cornell.edu/cfr/text/42/483.21</a:t>
            </a:r>
            <a:endParaRPr sz="10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3"/>
          <p:cNvSpPr txBox="1"/>
          <p:nvPr>
            <p:ph type="ctrTitle"/>
          </p:nvPr>
        </p:nvSpPr>
        <p:spPr>
          <a:xfrm>
            <a:off x="1584450" y="2183013"/>
            <a:ext cx="6767100" cy="532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Questions? </a:t>
            </a:r>
            <a:endParaRPr/>
          </a:p>
        </p:txBody>
      </p:sp>
      <p:sp>
        <p:nvSpPr>
          <p:cNvPr id="558" name="Google Shape;558;p83"/>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4"/>
          <p:cNvSpPr txBox="1"/>
          <p:nvPr>
            <p:ph type="title"/>
          </p:nvPr>
        </p:nvSpPr>
        <p:spPr>
          <a:xfrm>
            <a:off x="228600" y="228600"/>
            <a:ext cx="64215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rPr>
              <a:t>What is person centered care?</a:t>
            </a:r>
            <a:endParaRPr sz="2400">
              <a:solidFill>
                <a:schemeClr val="lt1"/>
              </a:solidFill>
            </a:endParaRPr>
          </a:p>
        </p:txBody>
      </p:sp>
      <p:sp>
        <p:nvSpPr>
          <p:cNvPr id="387" name="Google Shape;387;p64"/>
          <p:cNvSpPr txBox="1"/>
          <p:nvPr>
            <p:ph idx="1" type="subTitle"/>
          </p:nvPr>
        </p:nvSpPr>
        <p:spPr>
          <a:xfrm>
            <a:off x="709650" y="1584150"/>
            <a:ext cx="7724700" cy="1975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i="1" lang="en">
                <a:solidFill>
                  <a:schemeClr val="accent4"/>
                </a:solidFill>
              </a:rPr>
              <a:t>Prioritizes a collaborative partnership between residents, families, and healthcare providers, ensuring that resident values, needs, and preferences guide all health decisions. </a:t>
            </a:r>
            <a:endParaRPr b="1" i="1">
              <a:solidFill>
                <a:schemeClr val="accent4"/>
              </a:solidFill>
            </a:endParaRPr>
          </a:p>
          <a:p>
            <a:pPr indent="0" lvl="0" marL="0" rtl="0" algn="ctr">
              <a:spcBef>
                <a:spcPts val="1000"/>
              </a:spcBef>
              <a:spcAft>
                <a:spcPts val="1000"/>
              </a:spcAft>
              <a:buNone/>
            </a:pPr>
            <a:r>
              <a:rPr b="1" i="1" lang="en">
                <a:solidFill>
                  <a:schemeClr val="accent4"/>
                </a:solidFill>
              </a:rPr>
              <a:t>This philosophy helps us treat the whole person, fostering empowerment, shared decision-making, empathy, and personalized care strategies to achieve better health outcomes and satisfaction. </a:t>
            </a:r>
            <a:endParaRPr b="1" i="1">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5"/>
          <p:cNvSpPr txBox="1"/>
          <p:nvPr>
            <p:ph type="title"/>
          </p:nvPr>
        </p:nvSpPr>
        <p:spPr>
          <a:xfrm>
            <a:off x="228600" y="228600"/>
            <a:ext cx="64215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rPr>
              <a:t>What is person centered care?</a:t>
            </a:r>
            <a:endParaRPr sz="2400">
              <a:solidFill>
                <a:schemeClr val="lt1"/>
              </a:solidFill>
            </a:endParaRPr>
          </a:p>
        </p:txBody>
      </p:sp>
      <p:sp>
        <p:nvSpPr>
          <p:cNvPr id="393" name="Google Shape;393;p65"/>
          <p:cNvSpPr txBox="1"/>
          <p:nvPr>
            <p:ph idx="1" type="subTitle"/>
          </p:nvPr>
        </p:nvSpPr>
        <p:spPr>
          <a:xfrm>
            <a:off x="709663" y="1285750"/>
            <a:ext cx="7724700" cy="33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solidFill>
                  <a:schemeClr val="accent4"/>
                </a:solidFill>
              </a:rPr>
              <a:t>Core Principles</a:t>
            </a:r>
            <a:r>
              <a:rPr b="1" lang="en">
                <a:solidFill>
                  <a:schemeClr val="accent4"/>
                </a:solidFill>
              </a:rPr>
              <a:t> </a:t>
            </a:r>
            <a:endParaRPr b="1">
              <a:solidFill>
                <a:schemeClr val="accent4"/>
              </a:solidFill>
            </a:endParaRPr>
          </a:p>
          <a:p>
            <a:pPr indent="0" lvl="0" marL="0" rtl="0" algn="ctr">
              <a:spcBef>
                <a:spcPts val="1000"/>
              </a:spcBef>
              <a:spcAft>
                <a:spcPts val="1000"/>
              </a:spcAft>
              <a:buNone/>
            </a:pPr>
            <a:r>
              <a:t/>
            </a:r>
            <a:endParaRPr b="1">
              <a:solidFill>
                <a:schemeClr val="accent4"/>
              </a:solidFill>
            </a:endParaRPr>
          </a:p>
        </p:txBody>
      </p:sp>
      <p:graphicFrame>
        <p:nvGraphicFramePr>
          <p:cNvPr id="394" name="Google Shape;394;p65"/>
          <p:cNvGraphicFramePr/>
          <p:nvPr/>
        </p:nvGraphicFramePr>
        <p:xfrm>
          <a:off x="90488" y="1798500"/>
          <a:ext cx="3000000" cy="3000000"/>
        </p:xfrm>
        <a:graphic>
          <a:graphicData uri="http://schemas.openxmlformats.org/drawingml/2006/table">
            <a:tbl>
              <a:tblPr>
                <a:solidFill>
                  <a:srgbClr val="FFFFFF"/>
                </a:solidFill>
                <a:tableStyleId>{6172AFCE-32CC-49E5-8062-E0F98E9F3059}</a:tableStyleId>
              </a:tblPr>
              <a:tblGrid>
                <a:gridCol w="1762125"/>
                <a:gridCol w="4343400"/>
                <a:gridCol w="2857500"/>
              </a:tblGrid>
              <a:tr h="180975">
                <a:tc>
                  <a:txBody>
                    <a:bodyPr/>
                    <a:lstStyle/>
                    <a:p>
                      <a:pPr indent="0" lvl="0" marL="0" rtl="0" algn="ctr">
                        <a:lnSpc>
                          <a:spcPct val="115000"/>
                        </a:lnSpc>
                        <a:spcBef>
                          <a:spcPts val="0"/>
                        </a:spcBef>
                        <a:spcAft>
                          <a:spcPts val="0"/>
                        </a:spcAft>
                        <a:buNone/>
                      </a:pPr>
                      <a:r>
                        <a:rPr b="1" lang="en" sz="1200">
                          <a:highlight>
                            <a:srgbClr val="FFFFFF"/>
                          </a:highlight>
                        </a:rPr>
                        <a:t>Principle</a:t>
                      </a:r>
                      <a:endParaRPr b="1" sz="1200">
                        <a:highlight>
                          <a:srgbClr val="FFFFFF"/>
                        </a:highlight>
                      </a:endParaRPr>
                    </a:p>
                  </a:txBody>
                  <a:tcPr marT="91425" marB="91425" marR="91425" marL="91425"/>
                </a:tc>
                <a:tc>
                  <a:txBody>
                    <a:bodyPr/>
                    <a:lstStyle/>
                    <a:p>
                      <a:pPr indent="0" lvl="0" marL="0" rtl="0" algn="ctr">
                        <a:lnSpc>
                          <a:spcPct val="115000"/>
                        </a:lnSpc>
                        <a:spcBef>
                          <a:spcPts val="0"/>
                        </a:spcBef>
                        <a:spcAft>
                          <a:spcPts val="0"/>
                        </a:spcAft>
                        <a:buNone/>
                      </a:pPr>
                      <a:r>
                        <a:rPr b="1" lang="en" sz="1200">
                          <a:highlight>
                            <a:srgbClr val="FFFFFF"/>
                          </a:highlight>
                        </a:rPr>
                        <a:t>Description</a:t>
                      </a:r>
                      <a:endParaRPr b="1" sz="1200">
                        <a:highlight>
                          <a:srgbClr val="FFFFFF"/>
                        </a:highlight>
                      </a:endParaRPr>
                    </a:p>
                  </a:txBody>
                  <a:tcPr marT="91425" marB="91425" marR="91425" marL="91425"/>
                </a:tc>
                <a:tc>
                  <a:txBody>
                    <a:bodyPr/>
                    <a:lstStyle/>
                    <a:p>
                      <a:pPr indent="0" lvl="0" marL="0" rtl="0" algn="ctr">
                        <a:lnSpc>
                          <a:spcPct val="115000"/>
                        </a:lnSpc>
                        <a:spcBef>
                          <a:spcPts val="0"/>
                        </a:spcBef>
                        <a:spcAft>
                          <a:spcPts val="0"/>
                        </a:spcAft>
                        <a:buNone/>
                      </a:pPr>
                      <a:r>
                        <a:rPr b="1" lang="en" sz="1200">
                          <a:highlight>
                            <a:srgbClr val="FFFFFF"/>
                          </a:highlight>
                        </a:rPr>
                        <a:t>Goal</a:t>
                      </a:r>
                      <a:endParaRPr b="1" sz="1200">
                        <a:highlight>
                          <a:srgbClr val="FFFFFF"/>
                        </a:highlight>
                      </a:endParaRPr>
                    </a:p>
                  </a:txBody>
                  <a:tcPr marT="91425" marB="91425" marR="91425" marL="91425"/>
                </a:tc>
              </a:tr>
              <a:tr h="180975">
                <a:tc>
                  <a:txBody>
                    <a:bodyPr/>
                    <a:lstStyle/>
                    <a:p>
                      <a:pPr indent="0" lvl="0" marL="0" rtl="0" algn="l">
                        <a:spcBef>
                          <a:spcPts val="0"/>
                        </a:spcBef>
                        <a:spcAft>
                          <a:spcPts val="0"/>
                        </a:spcAft>
                        <a:buNone/>
                      </a:pPr>
                      <a:r>
                        <a:rPr b="1" lang="en" sz="1200">
                          <a:highlight>
                            <a:srgbClr val="FFFFFF"/>
                          </a:highlight>
                        </a:rPr>
                        <a:t>Respecting Preferences</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Recognize and honor individual choices and cultural values.</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Enhance personal dignity and satisfaction.</a:t>
                      </a:r>
                      <a:endParaRPr b="1" sz="1200">
                        <a:highlight>
                          <a:srgbClr val="FFFFFF"/>
                        </a:highlight>
                      </a:endParaRPr>
                    </a:p>
                  </a:txBody>
                  <a:tcPr marT="91425" marB="91425" marR="91425" marL="91425"/>
                </a:tc>
              </a:tr>
              <a:tr h="180975">
                <a:tc>
                  <a:txBody>
                    <a:bodyPr/>
                    <a:lstStyle/>
                    <a:p>
                      <a:pPr indent="0" lvl="0" marL="0" rtl="0" algn="l">
                        <a:spcBef>
                          <a:spcPts val="0"/>
                        </a:spcBef>
                        <a:spcAft>
                          <a:spcPts val="0"/>
                        </a:spcAft>
                        <a:buNone/>
                      </a:pPr>
                      <a:r>
                        <a:rPr b="1" lang="en" sz="1200">
                          <a:highlight>
                            <a:srgbClr val="FFFFFF"/>
                          </a:highlight>
                        </a:rPr>
                        <a:t>Supporting Autonomy</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Empower residents to make informed decisions about their care.</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Promote independence and control.</a:t>
                      </a:r>
                      <a:endParaRPr b="1" sz="1200">
                        <a:highlight>
                          <a:srgbClr val="FFFFFF"/>
                        </a:highlight>
                      </a:endParaRPr>
                    </a:p>
                  </a:txBody>
                  <a:tcPr marT="91425" marB="91425" marR="91425" marL="91425"/>
                </a:tc>
              </a:tr>
              <a:tr h="180975">
                <a:tc>
                  <a:txBody>
                    <a:bodyPr/>
                    <a:lstStyle/>
                    <a:p>
                      <a:pPr indent="0" lvl="0" marL="0" rtl="0" algn="l">
                        <a:spcBef>
                          <a:spcPts val="0"/>
                        </a:spcBef>
                        <a:spcAft>
                          <a:spcPts val="0"/>
                        </a:spcAft>
                        <a:buNone/>
                      </a:pPr>
                      <a:r>
                        <a:rPr b="1" lang="en" sz="1200">
                          <a:highlight>
                            <a:srgbClr val="FFFFFF"/>
                          </a:highlight>
                        </a:rPr>
                        <a:t>Therapeutic Relationships</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Foster trust and empathy through meaningful engagements.</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Build emotional safety and rapport.</a:t>
                      </a:r>
                      <a:endParaRPr b="1" sz="1200">
                        <a:highlight>
                          <a:srgbClr val="FFFFFF"/>
                        </a:highlight>
                      </a:endParaRPr>
                    </a:p>
                  </a:txBody>
                  <a:tcPr marT="91425" marB="91425" marR="91425" marL="91425"/>
                </a:tc>
              </a:tr>
              <a:tr h="180975">
                <a:tc>
                  <a:txBody>
                    <a:bodyPr/>
                    <a:lstStyle/>
                    <a:p>
                      <a:pPr indent="0" lvl="0" marL="0" rtl="0" algn="l">
                        <a:spcBef>
                          <a:spcPts val="0"/>
                        </a:spcBef>
                        <a:spcAft>
                          <a:spcPts val="0"/>
                        </a:spcAft>
                        <a:buNone/>
                      </a:pPr>
                      <a:r>
                        <a:rPr b="1" lang="en" sz="1200">
                          <a:highlight>
                            <a:srgbClr val="FFFFFF"/>
                          </a:highlight>
                        </a:rPr>
                        <a:t>Shared Decision-Making</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Collaborate actively with residents in care planning.</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Ensure care aligns with personal goals.</a:t>
                      </a:r>
                      <a:endParaRPr b="1" sz="1200">
                        <a:highlight>
                          <a:srgbClr val="FFFFFF"/>
                        </a:highlight>
                      </a:endParaRPr>
                    </a:p>
                  </a:txBody>
                  <a:tcPr marT="91425" marB="91425" marR="91425" marL="91425"/>
                </a:tc>
              </a:tr>
              <a:tr h="180975">
                <a:tc>
                  <a:txBody>
                    <a:bodyPr/>
                    <a:lstStyle/>
                    <a:p>
                      <a:pPr indent="0" lvl="0" marL="0" rtl="0" algn="l">
                        <a:spcBef>
                          <a:spcPts val="0"/>
                        </a:spcBef>
                        <a:spcAft>
                          <a:spcPts val="0"/>
                        </a:spcAft>
                        <a:buNone/>
                      </a:pPr>
                      <a:r>
                        <a:rPr b="1" lang="en" sz="1200">
                          <a:highlight>
                            <a:srgbClr val="FFFFFF"/>
                          </a:highlight>
                        </a:rPr>
                        <a:t>Seamless Transitions</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Coordinate care across providers and settings smoothly.</a:t>
                      </a:r>
                      <a:endParaRPr b="1" sz="1200">
                        <a:highlight>
                          <a:srgbClr val="FFFFFF"/>
                        </a:highlight>
                      </a:endParaRPr>
                    </a:p>
                  </a:txBody>
                  <a:tcPr marT="91425" marB="91425" marR="91425" marL="91425"/>
                </a:tc>
                <a:tc>
                  <a:txBody>
                    <a:bodyPr/>
                    <a:lstStyle/>
                    <a:p>
                      <a:pPr indent="0" lvl="0" marL="0" rtl="0" algn="l">
                        <a:spcBef>
                          <a:spcPts val="0"/>
                        </a:spcBef>
                        <a:spcAft>
                          <a:spcPts val="0"/>
                        </a:spcAft>
                        <a:buNone/>
                      </a:pPr>
                      <a:r>
                        <a:rPr b="1" lang="en" sz="1200">
                          <a:highlight>
                            <a:srgbClr val="FFFFFF"/>
                          </a:highlight>
                        </a:rPr>
                        <a:t>Minimize disruptions and promote stability.</a:t>
                      </a:r>
                      <a:endParaRPr b="1" sz="1200">
                        <a:highlight>
                          <a:srgbClr val="FFFFFF"/>
                        </a:highlight>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6"/>
          <p:cNvSpPr txBox="1"/>
          <p:nvPr>
            <p:ph type="title"/>
          </p:nvPr>
        </p:nvSpPr>
        <p:spPr>
          <a:xfrm>
            <a:off x="228600" y="228600"/>
            <a:ext cx="64215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rPr>
              <a:t>What is a care plan?</a:t>
            </a:r>
            <a:endParaRPr sz="2400">
              <a:solidFill>
                <a:schemeClr val="lt1"/>
              </a:solidFill>
            </a:endParaRPr>
          </a:p>
        </p:txBody>
      </p:sp>
      <p:sp>
        <p:nvSpPr>
          <p:cNvPr id="400" name="Google Shape;400;p66"/>
          <p:cNvSpPr txBox="1"/>
          <p:nvPr>
            <p:ph idx="1" type="subTitle"/>
          </p:nvPr>
        </p:nvSpPr>
        <p:spPr>
          <a:xfrm>
            <a:off x="228600" y="704875"/>
            <a:ext cx="8577300" cy="19752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200"/>
              <a:t>The plan of care is a road map for the staff to provide consistent, cohesive care, and support the needs of the the resident.  Care plans should describe the resident’s medical, nursing, physical, mental and psychosocial needs and preferences</a:t>
            </a:r>
            <a:endParaRPr sz="1200"/>
          </a:p>
          <a:p>
            <a:pPr indent="0" lvl="0" marL="0" rtl="0" algn="l">
              <a:lnSpc>
                <a:spcPct val="100000"/>
              </a:lnSpc>
              <a:spcBef>
                <a:spcPts val="0"/>
              </a:spcBef>
              <a:spcAft>
                <a:spcPts val="0"/>
              </a:spcAft>
              <a:buNone/>
            </a:pPr>
            <a:r>
              <a:rPr lang="en" sz="1200"/>
              <a:t> </a:t>
            </a:r>
            <a:endParaRPr sz="1200"/>
          </a:p>
          <a:p>
            <a:pPr indent="0" lvl="0" marL="0" rtl="0" algn="l">
              <a:lnSpc>
                <a:spcPct val="100000"/>
              </a:lnSpc>
              <a:spcBef>
                <a:spcPts val="0"/>
              </a:spcBef>
              <a:spcAft>
                <a:spcPts val="0"/>
              </a:spcAft>
              <a:buNone/>
            </a:pPr>
            <a:r>
              <a:rPr b="1" lang="en" sz="1200">
                <a:solidFill>
                  <a:schemeClr val="accent2"/>
                </a:solidFill>
              </a:rPr>
              <a:t>It should tell you …</a:t>
            </a:r>
            <a:endParaRPr b="1" sz="1200">
              <a:solidFill>
                <a:schemeClr val="accent2"/>
              </a:solidFill>
            </a:endParaRPr>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focus  → </a:t>
            </a:r>
            <a:r>
              <a:rPr b="1" lang="en" sz="1200"/>
              <a:t>Problem</a:t>
            </a:r>
            <a:endParaRPr b="1"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What we/the resident are trying to achieve </a:t>
            </a:r>
            <a:r>
              <a:rPr lang="en" sz="1200"/>
              <a:t>(“What Matters Most”) </a:t>
            </a:r>
            <a:r>
              <a:rPr lang="en" sz="1200"/>
              <a:t>→ </a:t>
            </a:r>
            <a:r>
              <a:rPr b="1" lang="en" sz="1200"/>
              <a:t>Goals</a:t>
            </a:r>
            <a:endParaRPr b="1"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What we can do to help them achieve those goals and what staff member is responsible → </a:t>
            </a:r>
            <a:r>
              <a:rPr b="1" lang="en" sz="1200"/>
              <a:t>Interventions</a:t>
            </a:r>
            <a:endParaRPr b="1"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p:txBody>
      </p:sp>
      <p:sp>
        <p:nvSpPr>
          <p:cNvPr id="401" name="Google Shape;401;p66"/>
          <p:cNvSpPr/>
          <p:nvPr/>
        </p:nvSpPr>
        <p:spPr>
          <a:xfrm>
            <a:off x="197725" y="3034200"/>
            <a:ext cx="2267400" cy="1880700"/>
          </a:xfrm>
          <a:prstGeom prst="roundRect">
            <a:avLst>
              <a:gd fmla="val 9907" name="adj"/>
            </a:avLst>
          </a:prstGeom>
          <a:solidFill>
            <a:srgbClr val="C3736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u="sng">
                <a:solidFill>
                  <a:schemeClr val="lt1"/>
                </a:solidFill>
                <a:latin typeface="Plus Jakarta Sans"/>
                <a:ea typeface="Plus Jakarta Sans"/>
                <a:cs typeface="Plus Jakarta Sans"/>
                <a:sym typeface="Plus Jakarta Sans"/>
              </a:rPr>
              <a:t>Baseline Care Plan</a:t>
            </a:r>
            <a:endParaRPr b="1" sz="1200" u="sng">
              <a:solidFill>
                <a:schemeClr val="lt1"/>
              </a:solidFill>
              <a:latin typeface="Plus Jakarta Sans"/>
              <a:ea typeface="Plus Jakarta Sans"/>
              <a:cs typeface="Plus Jakarta Sans"/>
              <a:sym typeface="Plus Jakarta Sans"/>
            </a:endParaRPr>
          </a:p>
          <a:p>
            <a:pPr indent="0" lvl="0" marL="0" rtl="0" algn="ctr">
              <a:spcBef>
                <a:spcPts val="0"/>
              </a:spcBef>
              <a:spcAft>
                <a:spcPts val="0"/>
              </a:spcAft>
              <a:buNone/>
            </a:pPr>
            <a:r>
              <a:rPr i="1" lang="en" sz="1100">
                <a:solidFill>
                  <a:schemeClr val="lt1"/>
                </a:solidFill>
                <a:latin typeface="Plus Jakarta Sans Medium"/>
                <a:ea typeface="Plus Jakarta Sans Medium"/>
                <a:cs typeface="Plus Jakarta Sans Medium"/>
                <a:sym typeface="Plus Jakarta Sans Medium"/>
              </a:rPr>
              <a:t>Initial instructions on necessary care until a comprehensive care plan is established. Goals are based on admission orders (physician, dietary, therapy, social services, PASARR recommendations if applicable.</a:t>
            </a:r>
            <a:endParaRPr i="1" sz="1100">
              <a:solidFill>
                <a:schemeClr val="lt1"/>
              </a:solidFill>
              <a:latin typeface="Plus Jakarta Sans Medium"/>
              <a:ea typeface="Plus Jakarta Sans Medium"/>
              <a:cs typeface="Plus Jakarta Sans Medium"/>
              <a:sym typeface="Plus Jakarta Sans Medium"/>
            </a:endParaRPr>
          </a:p>
        </p:txBody>
      </p:sp>
      <p:sp>
        <p:nvSpPr>
          <p:cNvPr id="402" name="Google Shape;402;p66"/>
          <p:cNvSpPr/>
          <p:nvPr/>
        </p:nvSpPr>
        <p:spPr>
          <a:xfrm>
            <a:off x="3533050" y="3100200"/>
            <a:ext cx="2023500" cy="1748700"/>
          </a:xfrm>
          <a:prstGeom prst="roundRect">
            <a:avLst>
              <a:gd fmla="val 9907" name="adj"/>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u="sng">
                <a:solidFill>
                  <a:schemeClr val="lt1"/>
                </a:solidFill>
                <a:latin typeface="Plus Jakarta Sans"/>
                <a:ea typeface="Plus Jakarta Sans"/>
                <a:cs typeface="Plus Jakarta Sans"/>
                <a:sym typeface="Plus Jakarta Sans"/>
              </a:rPr>
              <a:t>Assessment </a:t>
            </a:r>
            <a:endParaRPr b="1" sz="1200" u="sng">
              <a:solidFill>
                <a:schemeClr val="lt1"/>
              </a:solidFill>
              <a:latin typeface="Plus Jakarta Sans"/>
              <a:ea typeface="Plus Jakarta Sans"/>
              <a:cs typeface="Plus Jakarta Sans"/>
              <a:sym typeface="Plus Jakarta Sans"/>
            </a:endParaRPr>
          </a:p>
          <a:p>
            <a:pPr indent="0" lvl="0" marL="0" rtl="0" algn="ctr">
              <a:spcBef>
                <a:spcPts val="0"/>
              </a:spcBef>
              <a:spcAft>
                <a:spcPts val="0"/>
              </a:spcAft>
              <a:buNone/>
            </a:pPr>
            <a:r>
              <a:rPr i="1" lang="en" sz="1100">
                <a:solidFill>
                  <a:schemeClr val="lt1"/>
                </a:solidFill>
                <a:latin typeface="Plus Jakarta Sans Medium"/>
                <a:ea typeface="Plus Jakarta Sans Medium"/>
                <a:cs typeface="Plus Jakarta Sans Medium"/>
                <a:sym typeface="Plus Jakarta Sans Medium"/>
              </a:rPr>
              <a:t>We need the“whole picture”. Knowledge about who a person is builds respect and understanding—two critical ingredients of person centered care.</a:t>
            </a:r>
            <a:endParaRPr i="1" sz="1100">
              <a:solidFill>
                <a:schemeClr val="lt1"/>
              </a:solidFill>
              <a:latin typeface="Plus Jakarta Sans Medium"/>
              <a:ea typeface="Plus Jakarta Sans Medium"/>
              <a:cs typeface="Plus Jakarta Sans Medium"/>
              <a:sym typeface="Plus Jakarta Sans Medium"/>
            </a:endParaRPr>
          </a:p>
          <a:p>
            <a:pPr indent="0" lvl="0" marL="0" rtl="0" algn="ctr">
              <a:spcBef>
                <a:spcPts val="0"/>
              </a:spcBef>
              <a:spcAft>
                <a:spcPts val="0"/>
              </a:spcAft>
              <a:buNone/>
            </a:pPr>
            <a:r>
              <a:t/>
            </a:r>
            <a:endParaRPr i="1" sz="1100">
              <a:solidFill>
                <a:schemeClr val="lt1"/>
              </a:solidFill>
              <a:latin typeface="Plus Jakarta Sans Medium"/>
              <a:ea typeface="Plus Jakarta Sans Medium"/>
              <a:cs typeface="Plus Jakarta Sans Medium"/>
              <a:sym typeface="Plus Jakarta Sans Medium"/>
            </a:endParaRPr>
          </a:p>
        </p:txBody>
      </p:sp>
      <p:sp>
        <p:nvSpPr>
          <p:cNvPr id="403" name="Google Shape;403;p66"/>
          <p:cNvSpPr/>
          <p:nvPr/>
        </p:nvSpPr>
        <p:spPr>
          <a:xfrm>
            <a:off x="6624475" y="3064200"/>
            <a:ext cx="2267400" cy="1820700"/>
          </a:xfrm>
          <a:prstGeom prst="roundRect">
            <a:avLst>
              <a:gd fmla="val 9907" name="adj"/>
            </a:avLst>
          </a:prstGeom>
          <a:solidFill>
            <a:srgbClr val="C3736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u="sng">
                <a:solidFill>
                  <a:schemeClr val="lt1"/>
                </a:solidFill>
                <a:latin typeface="Plus Jakarta Sans"/>
                <a:ea typeface="Plus Jakarta Sans"/>
                <a:cs typeface="Plus Jakarta Sans"/>
                <a:sym typeface="Plus Jakarta Sans"/>
              </a:rPr>
              <a:t>Comprehensive Care Plan</a:t>
            </a:r>
            <a:endParaRPr b="1" sz="1200" u="sng">
              <a:solidFill>
                <a:schemeClr val="lt1"/>
              </a:solidFill>
              <a:latin typeface="Plus Jakarta Sans"/>
              <a:ea typeface="Plus Jakarta Sans"/>
              <a:cs typeface="Plus Jakarta Sans"/>
              <a:sym typeface="Plus Jakarta Sans"/>
            </a:endParaRPr>
          </a:p>
          <a:p>
            <a:pPr indent="0" lvl="0" marL="0" rtl="0" algn="ctr">
              <a:spcBef>
                <a:spcPts val="0"/>
              </a:spcBef>
              <a:spcAft>
                <a:spcPts val="0"/>
              </a:spcAft>
              <a:buNone/>
            </a:pPr>
            <a:r>
              <a:rPr i="1" lang="en" sz="1100">
                <a:solidFill>
                  <a:schemeClr val="lt1"/>
                </a:solidFill>
                <a:latin typeface="Plus Jakarta Sans Medium"/>
                <a:ea typeface="Plus Jakarta Sans Medium"/>
                <a:cs typeface="Plus Jakarta Sans Medium"/>
                <a:sym typeface="Plus Jakarta Sans Medium"/>
              </a:rPr>
              <a:t>Describe the services the resident will receive to attain or maintain the highest practicable physical, mental and psychosocial well-being.</a:t>
            </a:r>
            <a:endParaRPr i="1" sz="1100">
              <a:solidFill>
                <a:schemeClr val="lt1"/>
              </a:solidFill>
              <a:latin typeface="Plus Jakarta Sans Medium"/>
              <a:ea typeface="Plus Jakarta Sans Medium"/>
              <a:cs typeface="Plus Jakarta Sans Medium"/>
              <a:sym typeface="Plus Jakarta Sans Medium"/>
            </a:endParaRPr>
          </a:p>
          <a:p>
            <a:pPr indent="0" lvl="0" marL="0" rtl="0" algn="ctr">
              <a:spcBef>
                <a:spcPts val="0"/>
              </a:spcBef>
              <a:spcAft>
                <a:spcPts val="0"/>
              </a:spcAft>
              <a:buNone/>
            </a:pPr>
            <a:r>
              <a:t/>
            </a:r>
            <a:endParaRPr i="1" sz="1100">
              <a:solidFill>
                <a:schemeClr val="lt1"/>
              </a:solidFill>
              <a:latin typeface="Plus Jakarta Sans Medium"/>
              <a:ea typeface="Plus Jakarta Sans Medium"/>
              <a:cs typeface="Plus Jakarta Sans Medium"/>
              <a:sym typeface="Plus Jakarta Sans Medium"/>
            </a:endParaRPr>
          </a:p>
          <a:p>
            <a:pPr indent="0" lvl="0" marL="0" rtl="0" algn="l">
              <a:spcBef>
                <a:spcPts val="0"/>
              </a:spcBef>
              <a:spcAft>
                <a:spcPts val="0"/>
              </a:spcAft>
              <a:buNone/>
            </a:pPr>
            <a:r>
              <a:rPr b="1" i="1" lang="en" sz="800">
                <a:solidFill>
                  <a:schemeClr val="accent3"/>
                </a:solidFill>
                <a:latin typeface="Plus Jakarta Sans"/>
                <a:ea typeface="Plus Jakarta Sans"/>
                <a:cs typeface="Plus Jakarta Sans"/>
                <a:sym typeface="Plus Jakarta Sans"/>
              </a:rPr>
              <a:t>***Resident preferences are VITAL***</a:t>
            </a:r>
            <a:endParaRPr b="1" i="1" sz="800">
              <a:solidFill>
                <a:schemeClr val="accent3"/>
              </a:solidFill>
              <a:latin typeface="Plus Jakarta Sans"/>
              <a:ea typeface="Plus Jakarta Sans"/>
              <a:cs typeface="Plus Jakarta Sans"/>
              <a:sym typeface="Plus Jakarta Sans"/>
            </a:endParaRPr>
          </a:p>
        </p:txBody>
      </p:sp>
      <p:sp>
        <p:nvSpPr>
          <p:cNvPr id="404" name="Google Shape;404;p66"/>
          <p:cNvSpPr txBox="1"/>
          <p:nvPr/>
        </p:nvSpPr>
        <p:spPr>
          <a:xfrm rot="1810593">
            <a:off x="1622445" y="3029072"/>
            <a:ext cx="1254511" cy="353955"/>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accent2"/>
                </a:solidFill>
                <a:latin typeface="Plus Jakarta Sans Medium"/>
                <a:ea typeface="Plus Jakarta Sans Medium"/>
                <a:cs typeface="Plus Jakarta Sans Medium"/>
                <a:sym typeface="Plus Jakarta Sans Medium"/>
              </a:rPr>
              <a:t>Within 48 hours</a:t>
            </a:r>
            <a:endParaRPr i="1" sz="1100">
              <a:solidFill>
                <a:schemeClr val="accent2"/>
              </a:solidFill>
              <a:highlight>
                <a:schemeClr val="accent3"/>
              </a:highlight>
              <a:latin typeface="Plus Jakarta Sans Medium"/>
              <a:ea typeface="Plus Jakarta Sans Medium"/>
              <a:cs typeface="Plus Jakarta Sans Medium"/>
              <a:sym typeface="Plus Jakarta Sans Medium"/>
            </a:endParaRPr>
          </a:p>
        </p:txBody>
      </p:sp>
      <p:sp>
        <p:nvSpPr>
          <p:cNvPr id="405" name="Google Shape;405;p66"/>
          <p:cNvSpPr txBox="1"/>
          <p:nvPr/>
        </p:nvSpPr>
        <p:spPr>
          <a:xfrm rot="1518111">
            <a:off x="7921693" y="2807084"/>
            <a:ext cx="1180662" cy="354013"/>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accent2"/>
                </a:solidFill>
                <a:latin typeface="Plus Jakarta Sans Medium"/>
                <a:ea typeface="Plus Jakarta Sans Medium"/>
                <a:cs typeface="Plus Jakarta Sans Medium"/>
                <a:sym typeface="Plus Jakarta Sans Medium"/>
              </a:rPr>
              <a:t>Within 7 days</a:t>
            </a:r>
            <a:endParaRPr i="1" sz="1100">
              <a:solidFill>
                <a:schemeClr val="accent2"/>
              </a:solidFill>
              <a:highlight>
                <a:schemeClr val="accent3"/>
              </a:highlight>
              <a:latin typeface="Plus Jakarta Sans Medium"/>
              <a:ea typeface="Plus Jakarta Sans Medium"/>
              <a:cs typeface="Plus Jakarta Sans Medium"/>
              <a:sym typeface="Plus Jakarta Sans Medium"/>
            </a:endParaRPr>
          </a:p>
        </p:txBody>
      </p:sp>
      <p:sp>
        <p:nvSpPr>
          <p:cNvPr id="406" name="Google Shape;406;p66"/>
          <p:cNvSpPr txBox="1"/>
          <p:nvPr/>
        </p:nvSpPr>
        <p:spPr>
          <a:xfrm rot="1810481">
            <a:off x="4834989" y="3010472"/>
            <a:ext cx="1180571" cy="353955"/>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accent2"/>
                </a:solidFill>
                <a:latin typeface="Plus Jakarta Sans Medium"/>
                <a:ea typeface="Plus Jakarta Sans Medium"/>
                <a:cs typeface="Plus Jakarta Sans Medium"/>
                <a:sym typeface="Plus Jakarta Sans Medium"/>
              </a:rPr>
              <a:t>Within 7 days</a:t>
            </a:r>
            <a:endParaRPr i="1" sz="1100">
              <a:solidFill>
                <a:schemeClr val="accent2"/>
              </a:solidFill>
              <a:highlight>
                <a:schemeClr val="accent3"/>
              </a:highlight>
              <a:latin typeface="Plus Jakarta Sans Medium"/>
              <a:ea typeface="Plus Jakarta Sans Medium"/>
              <a:cs typeface="Plus Jakarta Sans Medium"/>
              <a:sym typeface="Plus Jakarta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7"/>
          <p:cNvSpPr txBox="1"/>
          <p:nvPr>
            <p:ph type="title"/>
          </p:nvPr>
        </p:nvSpPr>
        <p:spPr>
          <a:xfrm>
            <a:off x="228600" y="228600"/>
            <a:ext cx="64215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rPr>
              <a:t>What is a care plan? </a:t>
            </a:r>
            <a:endParaRPr sz="2400">
              <a:solidFill>
                <a:schemeClr val="lt1"/>
              </a:solidFill>
            </a:endParaRPr>
          </a:p>
        </p:txBody>
      </p:sp>
      <p:sp>
        <p:nvSpPr>
          <p:cNvPr id="412" name="Google Shape;412;p67"/>
          <p:cNvSpPr txBox="1"/>
          <p:nvPr>
            <p:ph idx="1" type="subTitle"/>
          </p:nvPr>
        </p:nvSpPr>
        <p:spPr>
          <a:xfrm>
            <a:off x="141800" y="1028875"/>
            <a:ext cx="2712000" cy="3431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100"/>
              <a:t>Components</a:t>
            </a:r>
            <a:endParaRPr b="1" sz="1100"/>
          </a:p>
          <a:p>
            <a:pPr indent="0" lvl="0" marL="0" rtl="0" algn="l">
              <a:lnSpc>
                <a:spcPct val="100000"/>
              </a:lnSpc>
              <a:spcBef>
                <a:spcPts val="0"/>
              </a:spcBef>
              <a:spcAft>
                <a:spcPts val="0"/>
              </a:spcAft>
              <a:buNone/>
            </a:pPr>
            <a:r>
              <a:t/>
            </a:r>
            <a:endParaRPr b="1" sz="1100"/>
          </a:p>
          <a:p>
            <a:pPr indent="0" lvl="0" marL="0" rtl="0" algn="l">
              <a:lnSpc>
                <a:spcPct val="100000"/>
              </a:lnSpc>
              <a:spcBef>
                <a:spcPts val="0"/>
              </a:spcBef>
              <a:spcAft>
                <a:spcPts val="0"/>
              </a:spcAft>
              <a:buNone/>
            </a:pPr>
            <a:r>
              <a:rPr lang="en" sz="1100"/>
              <a:t>• Data Collection or Assessment. ...</a:t>
            </a:r>
            <a:endParaRPr sz="1100"/>
          </a:p>
          <a:p>
            <a:pPr indent="0" lvl="0" marL="0" rtl="0" algn="l">
              <a:lnSpc>
                <a:spcPct val="100000"/>
              </a:lnSpc>
              <a:spcBef>
                <a:spcPts val="0"/>
              </a:spcBef>
              <a:spcAft>
                <a:spcPts val="0"/>
              </a:spcAft>
              <a:buNone/>
            </a:pPr>
            <a:r>
              <a:rPr lang="en" sz="1100"/>
              <a:t>Data Analysis</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Formulating the Problems or concerns using diagnoses and impacts of the “problems”</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Outcomes Identification</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Planning for formatting the plan of care</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Establishing Goals and Desired Outcomes … SMART Goals!</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Selecting Interventions, approaches</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Planning for implementation</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Implementation: communication</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 Evaluation: “Is the care plan working?”</a:t>
            </a:r>
            <a:endParaRPr sz="11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p:txBody>
      </p:sp>
      <p:sp>
        <p:nvSpPr>
          <p:cNvPr id="413" name="Google Shape;413;p67"/>
          <p:cNvSpPr txBox="1"/>
          <p:nvPr>
            <p:ph idx="1" type="subTitle"/>
          </p:nvPr>
        </p:nvSpPr>
        <p:spPr>
          <a:xfrm rot="699958">
            <a:off x="3411669" y="867071"/>
            <a:ext cx="5330716" cy="2900907"/>
          </a:xfrm>
          <a:prstGeom prst="rect">
            <a:avLst/>
          </a:prstGeom>
          <a:ln cap="flat" cmpd="sng" w="9525">
            <a:solidFill>
              <a:srgbClr val="FBD872"/>
            </a:solidFill>
            <a:prstDash val="dot"/>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None/>
            </a:pPr>
            <a:r>
              <a:rPr b="1" lang="en" sz="1100">
                <a:solidFill>
                  <a:schemeClr val="accent2"/>
                </a:solidFill>
              </a:rPr>
              <a:t>Key Terms/Phrases</a:t>
            </a:r>
            <a:endParaRPr b="1" sz="1100">
              <a:solidFill>
                <a:schemeClr val="accent2"/>
              </a:solidFill>
            </a:endParaRPr>
          </a:p>
          <a:p>
            <a:pPr indent="0" lvl="0" marL="0" rtl="0" algn="ctr">
              <a:lnSpc>
                <a:spcPct val="100000"/>
              </a:lnSpc>
              <a:spcBef>
                <a:spcPts val="0"/>
              </a:spcBef>
              <a:spcAft>
                <a:spcPts val="0"/>
              </a:spcAft>
              <a:buNone/>
            </a:pPr>
            <a:r>
              <a:t/>
            </a:r>
            <a:endParaRPr b="1" sz="1100">
              <a:solidFill>
                <a:schemeClr val="accent2"/>
              </a:solidFill>
            </a:endParaRPr>
          </a:p>
          <a:p>
            <a:pPr indent="0" lvl="0" marL="0" rtl="0" algn="l">
              <a:lnSpc>
                <a:spcPct val="100000"/>
              </a:lnSpc>
              <a:spcBef>
                <a:spcPts val="0"/>
              </a:spcBef>
              <a:spcAft>
                <a:spcPts val="0"/>
              </a:spcAft>
              <a:buNone/>
            </a:pPr>
            <a:r>
              <a:rPr b="1" lang="en" sz="1100">
                <a:solidFill>
                  <a:schemeClr val="accent2"/>
                </a:solidFill>
              </a:rPr>
              <a:t>“Resident’s Goal”:</a:t>
            </a:r>
            <a:r>
              <a:rPr lang="en" sz="1100"/>
              <a:t> The resident’s desired outcomes and preferences for admission, which guide decision making during care planning.</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b="1" lang="en" sz="1100">
                <a:solidFill>
                  <a:schemeClr val="accent2"/>
                </a:solidFill>
              </a:rPr>
              <a:t>“Interventions”: </a:t>
            </a:r>
            <a:r>
              <a:rPr lang="en" sz="1100"/>
              <a:t>Actions, treatments, procedures, or activities designed to meet an objective.</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b="1" lang="en" sz="1100">
                <a:solidFill>
                  <a:schemeClr val="accent2"/>
                </a:solidFill>
              </a:rPr>
              <a:t>“Measurable”:</a:t>
            </a:r>
            <a:r>
              <a:rPr lang="en" sz="1100"/>
              <a:t> The ability to be evaluated or quantified.</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b="1" lang="en" sz="1100">
                <a:solidFill>
                  <a:schemeClr val="accent2"/>
                </a:solidFill>
              </a:rPr>
              <a:t>“Objective”: </a:t>
            </a:r>
            <a:r>
              <a:rPr lang="en" sz="1100"/>
              <a:t>A statement describing the results to be achieved to meet the resident’s goals.</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b="1" lang="en" sz="1100">
                <a:solidFill>
                  <a:schemeClr val="accent2"/>
                </a:solidFill>
              </a:rPr>
              <a:t>“Evaluation”:</a:t>
            </a:r>
            <a:r>
              <a:rPr lang="en" sz="1100"/>
              <a:t> Critically reviewing individualized care plan goals, interventions and implementation in terms of achieved resident outcomes as identified, and assessing the need to modify the care plan (i.e.,change interventions) to adjust to changes in the resident’s status, goals, or improvement or decline.</a:t>
            </a:r>
            <a:endParaRPr sz="1100"/>
          </a:p>
          <a:p>
            <a:pPr indent="0" lvl="0" marL="0" rtl="0" algn="l">
              <a:lnSpc>
                <a:spcPct val="100000"/>
              </a:lnSpc>
              <a:spcBef>
                <a:spcPts val="0"/>
              </a:spcBef>
              <a:spcAft>
                <a:spcPts val="0"/>
              </a:spcAft>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7" name="Shape 417"/>
        <p:cNvGrpSpPr/>
        <p:nvPr/>
      </p:nvGrpSpPr>
      <p:grpSpPr>
        <a:xfrm>
          <a:off x="0" y="0"/>
          <a:ext cx="0" cy="0"/>
          <a:chOff x="0" y="0"/>
          <a:chExt cx="0" cy="0"/>
        </a:xfrm>
      </p:grpSpPr>
      <p:sp>
        <p:nvSpPr>
          <p:cNvPr id="418" name="Google Shape;418;p68"/>
          <p:cNvSpPr txBox="1"/>
          <p:nvPr>
            <p:ph type="title"/>
          </p:nvPr>
        </p:nvSpPr>
        <p:spPr>
          <a:xfrm>
            <a:off x="1247629" y="596514"/>
            <a:ext cx="6858000" cy="345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2800"/>
              <a:t>HOW?</a:t>
            </a:r>
            <a:endParaRPr b="1" sz="2800"/>
          </a:p>
        </p:txBody>
      </p:sp>
      <p:cxnSp>
        <p:nvCxnSpPr>
          <p:cNvPr id="419" name="Google Shape;419;p68"/>
          <p:cNvCxnSpPr/>
          <p:nvPr/>
        </p:nvCxnSpPr>
        <p:spPr>
          <a:xfrm>
            <a:off x="1880180" y="1708491"/>
            <a:ext cx="1714500" cy="0"/>
          </a:xfrm>
          <a:prstGeom prst="straightConnector1">
            <a:avLst/>
          </a:prstGeom>
          <a:noFill/>
          <a:ln cap="flat" cmpd="sng" w="9525">
            <a:solidFill>
              <a:schemeClr val="accent5"/>
            </a:solidFill>
            <a:prstDash val="solid"/>
            <a:round/>
            <a:headEnd len="sm" w="sm" type="none"/>
            <a:tailEnd len="lg" w="lg" type="oval"/>
          </a:ln>
        </p:spPr>
      </p:cxnSp>
      <p:sp>
        <p:nvSpPr>
          <p:cNvPr id="420" name="Google Shape;420;p68"/>
          <p:cNvSpPr txBox="1"/>
          <p:nvPr>
            <p:ph idx="12" type="sldNum"/>
          </p:nvPr>
        </p:nvSpPr>
        <p:spPr>
          <a:xfrm>
            <a:off x="8523157" y="4752131"/>
            <a:ext cx="548700" cy="3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pSp>
        <p:nvGrpSpPr>
          <p:cNvPr id="421" name="Google Shape;421;p68"/>
          <p:cNvGrpSpPr/>
          <p:nvPr/>
        </p:nvGrpSpPr>
        <p:grpSpPr>
          <a:xfrm>
            <a:off x="2008764" y="1166229"/>
            <a:ext cx="369505" cy="369505"/>
            <a:chOff x="2594050" y="1631825"/>
            <a:chExt cx="439625" cy="439625"/>
          </a:xfrm>
        </p:grpSpPr>
        <p:sp>
          <p:nvSpPr>
            <p:cNvPr id="422" name="Google Shape;422;p6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8"/>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6" name="Google Shape;426;p68"/>
          <p:cNvSpPr txBox="1"/>
          <p:nvPr/>
        </p:nvSpPr>
        <p:spPr>
          <a:xfrm>
            <a:off x="2378270" y="1262540"/>
            <a:ext cx="71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FBD872"/>
                </a:solidFill>
                <a:latin typeface="Arial"/>
                <a:ea typeface="Arial"/>
                <a:cs typeface="Arial"/>
                <a:sym typeface="Arial"/>
              </a:rPr>
              <a:t>Yes</a:t>
            </a:r>
            <a:endParaRPr/>
          </a:p>
        </p:txBody>
      </p:sp>
      <p:sp>
        <p:nvSpPr>
          <p:cNvPr id="427" name="Google Shape;427;p68"/>
          <p:cNvSpPr txBox="1"/>
          <p:nvPr/>
        </p:nvSpPr>
        <p:spPr>
          <a:xfrm>
            <a:off x="5780096" y="1323153"/>
            <a:ext cx="649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8CC9C8"/>
                </a:solidFill>
                <a:latin typeface="Arial"/>
                <a:ea typeface="Arial"/>
                <a:cs typeface="Arial"/>
                <a:sym typeface="Arial"/>
              </a:rPr>
              <a:t>No</a:t>
            </a:r>
            <a:endParaRPr/>
          </a:p>
        </p:txBody>
      </p:sp>
      <p:grpSp>
        <p:nvGrpSpPr>
          <p:cNvPr id="428" name="Google Shape;428;p68"/>
          <p:cNvGrpSpPr/>
          <p:nvPr/>
        </p:nvGrpSpPr>
        <p:grpSpPr>
          <a:xfrm>
            <a:off x="1300003" y="1778971"/>
            <a:ext cx="3085949" cy="890634"/>
            <a:chOff x="1294778" y="1837471"/>
            <a:chExt cx="3085949" cy="890634"/>
          </a:xfrm>
        </p:grpSpPr>
        <p:sp>
          <p:nvSpPr>
            <p:cNvPr id="429" name="Google Shape;429;p68"/>
            <p:cNvSpPr txBox="1"/>
            <p:nvPr/>
          </p:nvSpPr>
          <p:spPr>
            <a:xfrm>
              <a:off x="1650727" y="1889905"/>
              <a:ext cx="2730000" cy="838200"/>
            </a:xfrm>
            <a:prstGeom prst="rect">
              <a:avLst/>
            </a:prstGeom>
            <a:noFill/>
            <a:ln>
              <a:noFill/>
            </a:ln>
          </p:spPr>
          <p:txBody>
            <a:bodyPr anchorCtr="0" anchor="t" bIns="45700" lIns="91425" spcFirstLastPara="1" rIns="91425" wrap="square" tIns="45700">
              <a:normAutofit fontScale="40000" lnSpcReduction="10000"/>
            </a:bodyPr>
            <a:lstStyle/>
            <a:p>
              <a:pPr indent="0" lvl="0" marL="82296" marR="0" rtl="0" algn="l">
                <a:lnSpc>
                  <a:spcPct val="100000"/>
                </a:lnSpc>
                <a:spcBef>
                  <a:spcPts val="0"/>
                </a:spcBef>
                <a:spcAft>
                  <a:spcPts val="0"/>
                </a:spcAft>
                <a:buNone/>
              </a:pPr>
              <a:r>
                <a:rPr b="0" i="0" lang="en" sz="1600" u="none" cap="none" strike="noStrike">
                  <a:solidFill>
                    <a:srgbClr val="FBD872"/>
                  </a:solidFill>
                  <a:latin typeface="Open Sans"/>
                  <a:ea typeface="Open Sans"/>
                  <a:cs typeface="Open Sans"/>
                  <a:sym typeface="Open Sans"/>
                </a:rPr>
                <a:t>Care plan should always include goals that are </a:t>
              </a:r>
              <a:r>
                <a:rPr lang="en" sz="1600">
                  <a:solidFill>
                    <a:srgbClr val="FBD872"/>
                  </a:solidFill>
                  <a:latin typeface="Open Sans"/>
                  <a:ea typeface="Open Sans"/>
                  <a:cs typeface="Open Sans"/>
                  <a:sym typeface="Open Sans"/>
                </a:rPr>
                <a:t>resident</a:t>
              </a:r>
              <a:endParaRPr/>
            </a:p>
            <a:p>
              <a:pPr indent="0" lvl="0" marL="82296"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82296"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82296"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82296"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82296"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grpSp>
          <p:nvGrpSpPr>
            <p:cNvPr id="430" name="Google Shape;430;p68"/>
            <p:cNvGrpSpPr/>
            <p:nvPr/>
          </p:nvGrpSpPr>
          <p:grpSpPr>
            <a:xfrm rot="-5888385">
              <a:off x="1319075" y="1861767"/>
              <a:ext cx="369490" cy="369490"/>
              <a:chOff x="2594050" y="1631825"/>
              <a:chExt cx="439625" cy="439625"/>
            </a:xfrm>
          </p:grpSpPr>
          <p:sp>
            <p:nvSpPr>
              <p:cNvPr id="431" name="Google Shape;431;p6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32" name="Google Shape;432;p6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33" name="Google Shape;433;p6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34" name="Google Shape;434;p68"/>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grpSp>
      </p:grpSp>
      <p:grpSp>
        <p:nvGrpSpPr>
          <p:cNvPr id="435" name="Google Shape;435;p68"/>
          <p:cNvGrpSpPr/>
          <p:nvPr/>
        </p:nvGrpSpPr>
        <p:grpSpPr>
          <a:xfrm>
            <a:off x="4788301" y="2040886"/>
            <a:ext cx="3835985" cy="831000"/>
            <a:chOff x="4762154" y="2018097"/>
            <a:chExt cx="3835985" cy="831000"/>
          </a:xfrm>
        </p:grpSpPr>
        <p:pic>
          <p:nvPicPr>
            <p:cNvPr descr="No sign" id="436" name="Google Shape;436;p68"/>
            <p:cNvPicPr preferRelativeResize="0"/>
            <p:nvPr/>
          </p:nvPicPr>
          <p:blipFill rotWithShape="1">
            <a:blip r:embed="rId3">
              <a:alphaModFix/>
            </a:blip>
            <a:srcRect b="0" l="0" r="0" t="0"/>
            <a:stretch/>
          </p:blipFill>
          <p:spPr>
            <a:xfrm>
              <a:off x="4762154" y="2108654"/>
              <a:ext cx="804594" cy="740440"/>
            </a:xfrm>
            <a:prstGeom prst="rect">
              <a:avLst/>
            </a:prstGeom>
            <a:noFill/>
            <a:ln>
              <a:noFill/>
            </a:ln>
          </p:spPr>
        </p:pic>
        <p:sp>
          <p:nvSpPr>
            <p:cNvPr id="437" name="Google Shape;437;p68"/>
            <p:cNvSpPr txBox="1"/>
            <p:nvPr/>
          </p:nvSpPr>
          <p:spPr>
            <a:xfrm>
              <a:off x="5600539" y="2018097"/>
              <a:ext cx="2997600" cy="831000"/>
            </a:xfrm>
            <a:prstGeom prst="rect">
              <a:avLst/>
            </a:prstGeom>
            <a:noFill/>
            <a:ln>
              <a:noFill/>
            </a:ln>
          </p:spPr>
          <p:txBody>
            <a:bodyPr anchorCtr="0" anchor="t" bIns="45700" lIns="91425" spcFirstLastPara="1" rIns="91425" wrap="square" tIns="45700">
              <a:spAutoFit/>
            </a:bodyPr>
            <a:lstStyle/>
            <a:p>
              <a:pPr indent="0" lvl="0" marL="82296" marR="0" rtl="0" algn="l">
                <a:lnSpc>
                  <a:spcPct val="100000"/>
                </a:lnSpc>
                <a:spcBef>
                  <a:spcPts val="0"/>
                </a:spcBef>
                <a:spcAft>
                  <a:spcPts val="0"/>
                </a:spcAft>
                <a:buClr>
                  <a:srgbClr val="000000"/>
                </a:buClr>
                <a:buSzPts val="1600"/>
                <a:buFont typeface="Arial"/>
                <a:buNone/>
              </a:pPr>
              <a:r>
                <a:rPr b="0" i="0" lang="en" sz="1600" u="none" cap="none" strike="noStrike">
                  <a:solidFill>
                    <a:srgbClr val="8CC9C8"/>
                  </a:solidFill>
                  <a:latin typeface="Open Sans"/>
                  <a:ea typeface="Open Sans"/>
                  <a:cs typeface="Open Sans"/>
                  <a:sym typeface="Open Sans"/>
                </a:rPr>
                <a:t>Care plan should not have a goal that the </a:t>
              </a:r>
              <a:r>
                <a:rPr lang="en" sz="1600">
                  <a:solidFill>
                    <a:srgbClr val="8CC9C8"/>
                  </a:solidFill>
                  <a:latin typeface="Open Sans"/>
                  <a:ea typeface="Open Sans"/>
                  <a:cs typeface="Open Sans"/>
                  <a:sym typeface="Open Sans"/>
                </a:rPr>
                <a:t>resident</a:t>
              </a:r>
              <a:r>
                <a:rPr b="0" i="0" lang="en" sz="1600" u="none" cap="none" strike="noStrike">
                  <a:solidFill>
                    <a:srgbClr val="8CC9C8"/>
                  </a:solidFill>
                  <a:latin typeface="Open Sans"/>
                  <a:ea typeface="Open Sans"/>
                  <a:cs typeface="Open Sans"/>
                  <a:sym typeface="Open Sans"/>
                </a:rPr>
                <a:t> has no desire of achieving</a:t>
              </a:r>
              <a:endParaRPr/>
            </a:p>
          </p:txBody>
        </p:sp>
      </p:grpSp>
      <p:pic>
        <p:nvPicPr>
          <p:cNvPr descr="No sign" id="438" name="Google Shape;438;p68"/>
          <p:cNvPicPr preferRelativeResize="0"/>
          <p:nvPr/>
        </p:nvPicPr>
        <p:blipFill rotWithShape="1">
          <a:blip r:embed="rId3">
            <a:alphaModFix/>
          </a:blip>
          <a:srcRect b="0" l="0" r="0" t="0"/>
          <a:stretch/>
        </p:blipFill>
        <p:spPr>
          <a:xfrm>
            <a:off x="4788301" y="1142579"/>
            <a:ext cx="804594" cy="717546"/>
          </a:xfrm>
          <a:prstGeom prst="rect">
            <a:avLst/>
          </a:prstGeom>
          <a:noFill/>
          <a:ln>
            <a:noFill/>
          </a:ln>
        </p:spPr>
      </p:pic>
      <p:cxnSp>
        <p:nvCxnSpPr>
          <p:cNvPr id="439" name="Google Shape;439;p68"/>
          <p:cNvCxnSpPr/>
          <p:nvPr/>
        </p:nvCxnSpPr>
        <p:spPr>
          <a:xfrm>
            <a:off x="5780096" y="1788427"/>
            <a:ext cx="1714500" cy="0"/>
          </a:xfrm>
          <a:prstGeom prst="straightConnector1">
            <a:avLst/>
          </a:prstGeom>
          <a:noFill/>
          <a:ln cap="flat" cmpd="sng" w="9525">
            <a:solidFill>
              <a:schemeClr val="accent5"/>
            </a:solidFill>
            <a:prstDash val="solid"/>
            <a:round/>
            <a:headEnd len="sm" w="sm" type="none"/>
            <a:tailEnd len="lg" w="lg" type="oval"/>
          </a:ln>
        </p:spPr>
      </p:cxnSp>
      <p:grpSp>
        <p:nvGrpSpPr>
          <p:cNvPr id="440" name="Google Shape;440;p68"/>
          <p:cNvGrpSpPr/>
          <p:nvPr/>
        </p:nvGrpSpPr>
        <p:grpSpPr>
          <a:xfrm>
            <a:off x="1298330" y="2353806"/>
            <a:ext cx="2780300" cy="804361"/>
            <a:chOff x="1298330" y="2353806"/>
            <a:chExt cx="2780300" cy="804361"/>
          </a:xfrm>
        </p:grpSpPr>
        <p:sp>
          <p:nvSpPr>
            <p:cNvPr id="441" name="Google Shape;441;p68"/>
            <p:cNvSpPr txBox="1"/>
            <p:nvPr/>
          </p:nvSpPr>
          <p:spPr>
            <a:xfrm>
              <a:off x="1716430" y="2353806"/>
              <a:ext cx="2362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600" u="none" cap="none" strike="noStrike">
                  <a:solidFill>
                    <a:srgbClr val="FBD872"/>
                  </a:solidFill>
                  <a:latin typeface="Open Sans"/>
                  <a:ea typeface="Open Sans"/>
                  <a:cs typeface="Open Sans"/>
                  <a:sym typeface="Open Sans"/>
                </a:rPr>
                <a:t>Care plan need to include SMART goals</a:t>
              </a:r>
              <a:endParaRPr/>
            </a:p>
          </p:txBody>
        </p:sp>
        <p:grpSp>
          <p:nvGrpSpPr>
            <p:cNvPr id="442" name="Google Shape;442;p68"/>
            <p:cNvGrpSpPr/>
            <p:nvPr/>
          </p:nvGrpSpPr>
          <p:grpSpPr>
            <a:xfrm rot="-5888385">
              <a:off x="1322627" y="2764380"/>
              <a:ext cx="369490" cy="369490"/>
              <a:chOff x="2594050" y="1631825"/>
              <a:chExt cx="439625" cy="439625"/>
            </a:xfrm>
          </p:grpSpPr>
          <p:sp>
            <p:nvSpPr>
              <p:cNvPr id="443" name="Google Shape;443;p6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44" name="Google Shape;444;p6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45" name="Google Shape;445;p6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46" name="Google Shape;446;p68"/>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grpSp>
      </p:grpSp>
      <p:sp>
        <p:nvSpPr>
          <p:cNvPr id="447" name="Google Shape;447;p68"/>
          <p:cNvSpPr txBox="1"/>
          <p:nvPr/>
        </p:nvSpPr>
        <p:spPr>
          <a:xfrm rot="-1497531">
            <a:off x="245084" y="3601758"/>
            <a:ext cx="1842797" cy="4615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FBD872"/>
                </a:solidFill>
                <a:latin typeface="Arial"/>
                <a:ea typeface="Arial"/>
                <a:cs typeface="Arial"/>
                <a:sym typeface="Arial"/>
              </a:rPr>
              <a:t>Example</a:t>
            </a:r>
            <a:endParaRPr/>
          </a:p>
        </p:txBody>
      </p:sp>
      <p:grpSp>
        <p:nvGrpSpPr>
          <p:cNvPr id="448" name="Google Shape;448;p68"/>
          <p:cNvGrpSpPr/>
          <p:nvPr/>
        </p:nvGrpSpPr>
        <p:grpSpPr>
          <a:xfrm>
            <a:off x="1288532" y="3208185"/>
            <a:ext cx="3050004" cy="1323600"/>
            <a:chOff x="1288532" y="3208185"/>
            <a:chExt cx="3050004" cy="1323600"/>
          </a:xfrm>
        </p:grpSpPr>
        <p:sp>
          <p:nvSpPr>
            <p:cNvPr id="449" name="Google Shape;449;p68"/>
            <p:cNvSpPr txBox="1"/>
            <p:nvPr/>
          </p:nvSpPr>
          <p:spPr>
            <a:xfrm>
              <a:off x="1706636" y="3208185"/>
              <a:ext cx="26319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sz="1600">
                  <a:solidFill>
                    <a:srgbClr val="FBD872"/>
                  </a:solidFill>
                  <a:latin typeface="Open Sans"/>
                  <a:ea typeface="Open Sans"/>
                  <a:cs typeface="Open Sans"/>
                  <a:sym typeface="Open Sans"/>
                </a:rPr>
                <a:t>[Resident name] </a:t>
              </a:r>
              <a:r>
                <a:rPr b="0" i="0" lang="en" sz="1600" u="none" cap="none" strike="noStrike">
                  <a:solidFill>
                    <a:srgbClr val="FBD872"/>
                  </a:solidFill>
                  <a:latin typeface="Open Sans"/>
                  <a:ea typeface="Open Sans"/>
                  <a:cs typeface="Open Sans"/>
                  <a:sym typeface="Open Sans"/>
                </a:rPr>
                <a:t>will  demonstrate proper use of respiratory equipment/medications within the next 60 days  </a:t>
              </a:r>
              <a:endParaRPr b="0" i="0" sz="1600" u="none" cap="none" strike="noStrike">
                <a:solidFill>
                  <a:srgbClr val="FBD872"/>
                </a:solidFill>
                <a:latin typeface="Open Sans"/>
                <a:ea typeface="Open Sans"/>
                <a:cs typeface="Open Sans"/>
                <a:sym typeface="Open Sans"/>
              </a:endParaRPr>
            </a:p>
          </p:txBody>
        </p:sp>
        <p:grpSp>
          <p:nvGrpSpPr>
            <p:cNvPr id="450" name="Google Shape;450;p68"/>
            <p:cNvGrpSpPr/>
            <p:nvPr/>
          </p:nvGrpSpPr>
          <p:grpSpPr>
            <a:xfrm rot="-5888385">
              <a:off x="1312829" y="4126624"/>
              <a:ext cx="369490" cy="369490"/>
              <a:chOff x="2594050" y="1631825"/>
              <a:chExt cx="439625" cy="439625"/>
            </a:xfrm>
          </p:grpSpPr>
          <p:sp>
            <p:nvSpPr>
              <p:cNvPr id="451" name="Google Shape;451;p6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52" name="Google Shape;452;p6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53" name="Google Shape;453;p6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sp>
            <p:nvSpPr>
              <p:cNvPr id="454" name="Google Shape;454;p68"/>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BD8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D872"/>
                  </a:solidFill>
                  <a:latin typeface="Arial"/>
                  <a:ea typeface="Arial"/>
                  <a:cs typeface="Arial"/>
                  <a:sym typeface="Arial"/>
                </a:endParaRPr>
              </a:p>
            </p:txBody>
          </p:sp>
        </p:grpSp>
      </p:grpSp>
      <p:sp>
        <p:nvSpPr>
          <p:cNvPr id="455" name="Google Shape;455;p68"/>
          <p:cNvSpPr txBox="1"/>
          <p:nvPr/>
        </p:nvSpPr>
        <p:spPr>
          <a:xfrm>
            <a:off x="5711675" y="4555845"/>
            <a:ext cx="2477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600" u="none" cap="none" strike="noStrike">
                <a:solidFill>
                  <a:srgbClr val="8CC9C8"/>
                </a:solidFill>
                <a:latin typeface="Open Sans"/>
                <a:ea typeface="Open Sans"/>
                <a:cs typeface="Open Sans"/>
                <a:sym typeface="Open Sans"/>
              </a:rPr>
              <a:t>Respiratory equipment</a:t>
            </a:r>
            <a:r>
              <a:rPr b="0" i="0" lang="en" sz="1400" u="none" cap="none" strike="noStrike">
                <a:solidFill>
                  <a:srgbClr val="000000"/>
                </a:solidFill>
                <a:latin typeface="Arial"/>
                <a:ea typeface="Arial"/>
                <a:cs typeface="Arial"/>
                <a:sym typeface="Arial"/>
              </a:rPr>
              <a:t>.</a:t>
            </a:r>
            <a:endParaRPr/>
          </a:p>
        </p:txBody>
      </p:sp>
      <p:sp>
        <p:nvSpPr>
          <p:cNvPr id="456" name="Google Shape;456;p68"/>
          <p:cNvSpPr txBox="1"/>
          <p:nvPr/>
        </p:nvSpPr>
        <p:spPr>
          <a:xfrm rot="-813705">
            <a:off x="4795972" y="4057578"/>
            <a:ext cx="1458465" cy="4616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8CC9C8"/>
                </a:solidFill>
                <a:latin typeface="Arial"/>
                <a:ea typeface="Arial"/>
                <a:cs typeface="Arial"/>
                <a:sym typeface="Arial"/>
              </a:rPr>
              <a:t>Example</a:t>
            </a:r>
            <a:endParaRPr/>
          </a:p>
        </p:txBody>
      </p:sp>
      <p:cxnSp>
        <p:nvCxnSpPr>
          <p:cNvPr id="457" name="Google Shape;457;p68"/>
          <p:cNvCxnSpPr/>
          <p:nvPr/>
        </p:nvCxnSpPr>
        <p:spPr>
          <a:xfrm rot="10800000">
            <a:off x="5600516" y="4735100"/>
            <a:ext cx="2804700" cy="41400"/>
          </a:xfrm>
          <a:prstGeom prst="straightConnector1">
            <a:avLst/>
          </a:prstGeom>
          <a:noFill/>
          <a:ln cap="flat" cmpd="sng" w="57150">
            <a:solidFill>
              <a:srgbClr val="33BEB7"/>
            </a:solidFill>
            <a:prstDash val="solid"/>
            <a:round/>
            <a:headEnd len="sm" w="sm" type="none"/>
            <a:tailEnd len="sm" w="sm" type="none"/>
          </a:ln>
        </p:spPr>
      </p:cxnSp>
      <p:grpSp>
        <p:nvGrpSpPr>
          <p:cNvPr id="458" name="Google Shape;458;p68"/>
          <p:cNvGrpSpPr/>
          <p:nvPr/>
        </p:nvGrpSpPr>
        <p:grpSpPr>
          <a:xfrm>
            <a:off x="4791229" y="2989782"/>
            <a:ext cx="3757224" cy="894869"/>
            <a:chOff x="4758407" y="2988620"/>
            <a:chExt cx="3757224" cy="894869"/>
          </a:xfrm>
        </p:grpSpPr>
        <p:pic>
          <p:nvPicPr>
            <p:cNvPr descr="No sign" id="459" name="Google Shape;459;p68"/>
            <p:cNvPicPr preferRelativeResize="0"/>
            <p:nvPr/>
          </p:nvPicPr>
          <p:blipFill rotWithShape="1">
            <a:blip r:embed="rId3">
              <a:alphaModFix/>
            </a:blip>
            <a:srcRect b="0" l="0" r="0" t="0"/>
            <a:stretch/>
          </p:blipFill>
          <p:spPr>
            <a:xfrm>
              <a:off x="4758407" y="3027265"/>
              <a:ext cx="804594" cy="856224"/>
            </a:xfrm>
            <a:prstGeom prst="rect">
              <a:avLst/>
            </a:prstGeom>
            <a:noFill/>
            <a:ln>
              <a:noFill/>
            </a:ln>
          </p:spPr>
        </p:pic>
        <p:sp>
          <p:nvSpPr>
            <p:cNvPr id="460" name="Google Shape;460;p68"/>
            <p:cNvSpPr txBox="1"/>
            <p:nvPr/>
          </p:nvSpPr>
          <p:spPr>
            <a:xfrm>
              <a:off x="5704031" y="2988620"/>
              <a:ext cx="2811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600" u="none" cap="none" strike="noStrike">
                  <a:solidFill>
                    <a:srgbClr val="8CC9C8"/>
                  </a:solidFill>
                  <a:latin typeface="Open Sans"/>
                  <a:ea typeface="Open Sans"/>
                  <a:cs typeface="Open Sans"/>
                  <a:sym typeface="Open Sans"/>
                </a:rPr>
                <a:t>Care plan should not include goals that </a:t>
              </a:r>
              <a:r>
                <a:rPr lang="en" sz="1600">
                  <a:solidFill>
                    <a:srgbClr val="8CC9C8"/>
                  </a:solidFill>
                  <a:latin typeface="Open Sans"/>
                  <a:ea typeface="Open Sans"/>
                  <a:cs typeface="Open Sans"/>
                  <a:sym typeface="Open Sans"/>
                </a:rPr>
                <a:t>resident </a:t>
              </a:r>
              <a:r>
                <a:rPr b="0" i="0" lang="en" sz="1600" u="none" cap="none" strike="noStrike">
                  <a:solidFill>
                    <a:srgbClr val="8CC9C8"/>
                  </a:solidFill>
                  <a:latin typeface="Open Sans"/>
                  <a:ea typeface="Open Sans"/>
                  <a:cs typeface="Open Sans"/>
                  <a:sym typeface="Open Sans"/>
                </a:rPr>
                <a:t>cannot accomplish</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3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200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par>
                          <p:cTn fill="hold">
                            <p:stCondLst>
                              <p:cond delay="501"/>
                            </p:stCondLst>
                            <p:childTnLst>
                              <p:par>
                                <p:cTn fill="hold" nodeType="afterEffect" presetClass="entr" presetID="1" presetSubtype="0">
                                  <p:stCondLst>
                                    <p:cond delay="3000"/>
                                  </p:stCondLst>
                                  <p:childTnLst>
                                    <p:set>
                                      <p:cBhvr>
                                        <p:cTn dur="1" fill="hold">
                                          <p:stCondLst>
                                            <p:cond delay="0"/>
                                          </p:stCondLst>
                                        </p:cTn>
                                        <p:tgtEl>
                                          <p:spTgt spid="456"/>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2000"/>
                                  </p:stCondLst>
                                  <p:childTnLst>
                                    <p:set>
                                      <p:cBhvr>
                                        <p:cTn dur="1" fill="hold">
                                          <p:stCondLst>
                                            <p:cond delay="0"/>
                                          </p:stCondLst>
                                        </p:cTn>
                                        <p:tgtEl>
                                          <p:spTgt spid="455"/>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2000"/>
                                  </p:stCondLst>
                                  <p:childTnLst>
                                    <p:set>
                                      <p:cBhvr>
                                        <p:cTn dur="1" fill="hold">
                                          <p:stCondLst>
                                            <p:cond delay="0"/>
                                          </p:stCondLst>
                                        </p:cTn>
                                        <p:tgtEl>
                                          <p:spTgt spid="457"/>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0" presetSubtype="0">
                                  <p:stCondLst>
                                    <p:cond delay="200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childTnLst>
                          </p:cTn>
                        </p:par>
                        <p:par>
                          <p:cTn fill="hold">
                            <p:stCondLst>
                              <p:cond delay="2504"/>
                            </p:stCondLst>
                            <p:childTnLst>
                              <p:par>
                                <p:cTn fill="hold" nodeType="afterEffect" presetClass="entr" presetID="10" presetSubtype="0">
                                  <p:stCondLst>
                                    <p:cond delay="2000"/>
                                  </p:stCondLst>
                                  <p:childTnLst>
                                    <p:set>
                                      <p:cBhvr>
                                        <p:cTn dur="1" fill="hold">
                                          <p:stCondLst>
                                            <p:cond delay="0"/>
                                          </p:stCondLst>
                                        </p:cTn>
                                        <p:tgtEl>
                                          <p:spTgt spid="440"/>
                                        </p:tgtEl>
                                        <p:attrNameLst>
                                          <p:attrName>style.visibility</p:attrName>
                                        </p:attrNameLst>
                                      </p:cBhvr>
                                      <p:to>
                                        <p:strVal val="visible"/>
                                      </p:to>
                                    </p:set>
                                    <p:animEffect filter="fade" transition="in">
                                      <p:cBhvr>
                                        <p:cTn dur="3000"/>
                                        <p:tgtEl>
                                          <p:spTgt spid="440"/>
                                        </p:tgtEl>
                                      </p:cBhvr>
                                    </p:animEffect>
                                  </p:childTnLst>
                                </p:cTn>
                              </p:par>
                            </p:childTnLst>
                          </p:cTn>
                        </p:par>
                        <p:par>
                          <p:cTn fill="hold">
                            <p:stCondLst>
                              <p:cond delay="5504"/>
                            </p:stCondLst>
                            <p:childTnLst>
                              <p:par>
                                <p:cTn fill="hold" nodeType="afterEffect" presetClass="entr" presetID="1" presetSubtype="0">
                                  <p:stCondLst>
                                    <p:cond delay="2000"/>
                                  </p:stCondLst>
                                  <p:childTnLst>
                                    <p:set>
                                      <p:cBhvr>
                                        <p:cTn dur="1" fill="hold">
                                          <p:stCondLst>
                                            <p:cond delay="0"/>
                                          </p:stCondLst>
                                        </p:cTn>
                                        <p:tgtEl>
                                          <p:spTgt spid="447"/>
                                        </p:tgtEl>
                                        <p:attrNameLst>
                                          <p:attrName>style.visibility</p:attrName>
                                        </p:attrNameLst>
                                      </p:cBhvr>
                                      <p:to>
                                        <p:strVal val="visible"/>
                                      </p:to>
                                    </p:set>
                                  </p:childTnLst>
                                </p:cTn>
                              </p:par>
                            </p:childTnLst>
                          </p:cTn>
                        </p:par>
                        <p:par>
                          <p:cTn fill="hold">
                            <p:stCondLst>
                              <p:cond delay="5505"/>
                            </p:stCondLst>
                            <p:childTnLst>
                              <p:par>
                                <p:cTn fill="hold" nodeType="after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9"/>
          <p:cNvSpPr txBox="1"/>
          <p:nvPr>
            <p:ph type="title"/>
          </p:nvPr>
        </p:nvSpPr>
        <p:spPr>
          <a:xfrm>
            <a:off x="1165475" y="549649"/>
            <a:ext cx="6858000" cy="345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66666"/>
              <a:buNone/>
            </a:pPr>
            <a:r>
              <a:rPr lang="en" sz="3000"/>
              <a:t>Goals/Outcomes </a:t>
            </a:r>
            <a:endParaRPr/>
          </a:p>
        </p:txBody>
      </p:sp>
      <p:pic>
        <p:nvPicPr>
          <p:cNvPr descr="C:\Users\mweakland\Pictures\SMART goals.png" id="466" name="Google Shape;466;p69"/>
          <p:cNvPicPr preferRelativeResize="0"/>
          <p:nvPr/>
        </p:nvPicPr>
        <p:blipFill rotWithShape="1">
          <a:blip r:embed="rId3">
            <a:alphaModFix/>
          </a:blip>
          <a:srcRect b="0" l="0" r="0" t="0"/>
          <a:stretch/>
        </p:blipFill>
        <p:spPr>
          <a:xfrm>
            <a:off x="1376859" y="1195750"/>
            <a:ext cx="6390290" cy="3257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0"/>
          <p:cNvSpPr txBox="1"/>
          <p:nvPr>
            <p:ph idx="1" type="body"/>
          </p:nvPr>
        </p:nvSpPr>
        <p:spPr>
          <a:xfrm>
            <a:off x="1485900" y="634604"/>
            <a:ext cx="6057900" cy="3600600"/>
          </a:xfrm>
          <a:prstGeom prst="rect">
            <a:avLst/>
          </a:prstGeom>
          <a:noFill/>
          <a:ln>
            <a:noFill/>
          </a:ln>
        </p:spPr>
        <p:txBody>
          <a:bodyPr anchorCtr="0" anchor="t" bIns="91425" lIns="91425" spcFirstLastPara="1" rIns="91425" wrap="square" tIns="91425">
            <a:noAutofit/>
          </a:bodyPr>
          <a:lstStyle/>
          <a:p>
            <a:pPr indent="0" lvl="0" marL="61722" rtl="0" algn="ctr">
              <a:lnSpc>
                <a:spcPct val="150000"/>
              </a:lnSpc>
              <a:spcBef>
                <a:spcPts val="600"/>
              </a:spcBef>
              <a:spcAft>
                <a:spcPts val="0"/>
              </a:spcAft>
              <a:buSzPts val="2400"/>
              <a:buNone/>
            </a:pPr>
            <a:r>
              <a:rPr b="1" i="1" lang="en" sz="2100">
                <a:solidFill>
                  <a:schemeClr val="accent2"/>
                </a:solidFill>
              </a:rPr>
              <a:t>SMART Goals</a:t>
            </a:r>
            <a:endParaRPr>
              <a:solidFill>
                <a:schemeClr val="accent2"/>
              </a:solidFill>
            </a:endParaRPr>
          </a:p>
          <a:p>
            <a:pPr indent="0" lvl="0" marL="61722" rtl="0" algn="l">
              <a:lnSpc>
                <a:spcPct val="150000"/>
              </a:lnSpc>
              <a:spcBef>
                <a:spcPts val="600"/>
              </a:spcBef>
              <a:spcAft>
                <a:spcPts val="0"/>
              </a:spcAft>
              <a:buSzPts val="2400"/>
              <a:buNone/>
            </a:pPr>
            <a:r>
              <a:rPr b="1" lang="en" sz="1200">
                <a:solidFill>
                  <a:schemeClr val="accent3"/>
                </a:solidFill>
              </a:rPr>
              <a:t>Specific: </a:t>
            </a:r>
            <a:r>
              <a:rPr lang="en" sz="1200">
                <a:solidFill>
                  <a:schemeClr val="accent3"/>
                </a:solidFill>
              </a:rPr>
              <a:t>What does the </a:t>
            </a:r>
            <a:r>
              <a:rPr lang="en" sz="1200" u="sng">
                <a:solidFill>
                  <a:schemeClr val="accent3"/>
                </a:solidFill>
              </a:rPr>
              <a:t>resident</a:t>
            </a:r>
            <a:r>
              <a:rPr lang="en" sz="1200">
                <a:solidFill>
                  <a:schemeClr val="accent3"/>
                </a:solidFill>
              </a:rPr>
              <a:t> </a:t>
            </a:r>
            <a:r>
              <a:rPr lang="en" sz="1200">
                <a:solidFill>
                  <a:schemeClr val="accent3"/>
                </a:solidFill>
              </a:rPr>
              <a:t>want to accomplish? Who needs to be included? When do you want to do this? Why is this a goal?</a:t>
            </a:r>
            <a:endParaRPr sz="1200">
              <a:solidFill>
                <a:schemeClr val="accent3"/>
              </a:solidFill>
            </a:endParaRPr>
          </a:p>
          <a:p>
            <a:pPr indent="0" lvl="0" marL="61722" rtl="0" algn="l">
              <a:lnSpc>
                <a:spcPct val="150000"/>
              </a:lnSpc>
              <a:spcBef>
                <a:spcPts val="600"/>
              </a:spcBef>
              <a:spcAft>
                <a:spcPts val="0"/>
              </a:spcAft>
              <a:buSzPts val="2400"/>
              <a:buNone/>
            </a:pPr>
            <a:r>
              <a:rPr b="1" lang="en" sz="1200">
                <a:solidFill>
                  <a:schemeClr val="accent3"/>
                </a:solidFill>
              </a:rPr>
              <a:t>Measurable: </a:t>
            </a:r>
            <a:r>
              <a:rPr lang="en" sz="1200">
                <a:solidFill>
                  <a:schemeClr val="accent3"/>
                </a:solidFill>
              </a:rPr>
              <a:t>How can you measure progress and know if you’ve successfully met your goal?</a:t>
            </a:r>
            <a:endParaRPr sz="1200">
              <a:solidFill>
                <a:schemeClr val="accent3"/>
              </a:solidFill>
            </a:endParaRPr>
          </a:p>
          <a:p>
            <a:pPr indent="0" lvl="0" marL="61722" rtl="0" algn="l">
              <a:lnSpc>
                <a:spcPct val="150000"/>
              </a:lnSpc>
              <a:spcBef>
                <a:spcPts val="600"/>
              </a:spcBef>
              <a:spcAft>
                <a:spcPts val="0"/>
              </a:spcAft>
              <a:buSzPts val="2400"/>
              <a:buNone/>
            </a:pPr>
            <a:r>
              <a:rPr b="1" lang="en" sz="1200">
                <a:solidFill>
                  <a:schemeClr val="accent3"/>
                </a:solidFill>
              </a:rPr>
              <a:t>Achievable: </a:t>
            </a:r>
            <a:r>
              <a:rPr lang="en" sz="1200">
                <a:solidFill>
                  <a:schemeClr val="accent3"/>
                </a:solidFill>
              </a:rPr>
              <a:t>Do you have the skills required to achieve the goal? If not, can you obtain them? What is the motivation for this goal? Is the amount of effort required on par with what the goal will achieve? </a:t>
            </a:r>
            <a:endParaRPr sz="1200">
              <a:solidFill>
                <a:schemeClr val="accent3"/>
              </a:solidFill>
            </a:endParaRPr>
          </a:p>
          <a:p>
            <a:pPr indent="0" lvl="0" marL="61722" rtl="0" algn="l">
              <a:lnSpc>
                <a:spcPct val="150000"/>
              </a:lnSpc>
              <a:spcBef>
                <a:spcPts val="600"/>
              </a:spcBef>
              <a:spcAft>
                <a:spcPts val="0"/>
              </a:spcAft>
              <a:buSzPts val="2400"/>
              <a:buNone/>
            </a:pPr>
            <a:r>
              <a:rPr b="1" lang="en" sz="1200">
                <a:solidFill>
                  <a:schemeClr val="accent3"/>
                </a:solidFill>
              </a:rPr>
              <a:t>Relevant:</a:t>
            </a:r>
            <a:r>
              <a:rPr lang="en" sz="1200">
                <a:solidFill>
                  <a:schemeClr val="accent3"/>
                </a:solidFill>
              </a:rPr>
              <a:t> Why am I setting this goal now? Is it aligned with overall objectives?</a:t>
            </a:r>
            <a:endParaRPr sz="1200">
              <a:solidFill>
                <a:schemeClr val="accent3"/>
              </a:solidFill>
            </a:endParaRPr>
          </a:p>
          <a:p>
            <a:pPr indent="0" lvl="0" marL="61722" rtl="0" algn="l">
              <a:lnSpc>
                <a:spcPct val="150000"/>
              </a:lnSpc>
              <a:spcBef>
                <a:spcPts val="600"/>
              </a:spcBef>
              <a:spcAft>
                <a:spcPts val="0"/>
              </a:spcAft>
              <a:buSzPts val="2400"/>
              <a:buNone/>
            </a:pPr>
            <a:r>
              <a:rPr b="1" lang="en" sz="1200">
                <a:solidFill>
                  <a:schemeClr val="accent3"/>
                </a:solidFill>
              </a:rPr>
              <a:t>Time-bound: </a:t>
            </a:r>
            <a:r>
              <a:rPr lang="en" sz="1200">
                <a:solidFill>
                  <a:schemeClr val="accent3"/>
                </a:solidFill>
              </a:rPr>
              <a:t>What’s the deadline and is it realistic?</a:t>
            </a:r>
            <a:endParaRPr sz="1200">
              <a:solidFill>
                <a:schemeClr val="accent3"/>
              </a:solidFill>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Workshop Facilitation">
  <a:themeElements>
    <a:clrScheme name="Simple Light">
      <a:dk1>
        <a:srgbClr val="10100F"/>
      </a:dk1>
      <a:lt1>
        <a:srgbClr val="F8F3EC"/>
      </a:lt1>
      <a:dk2>
        <a:srgbClr val="810100"/>
      </a:dk2>
      <a:lt2>
        <a:srgbClr val="F8F3EC"/>
      </a:lt2>
      <a:accent1>
        <a:srgbClr val="B82D2D"/>
      </a:accent1>
      <a:accent2>
        <a:srgbClr val="FB6058"/>
      </a:accent2>
      <a:accent3>
        <a:srgbClr val="FFD979"/>
      </a:accent3>
      <a:accent4>
        <a:srgbClr val="FFADA8"/>
      </a:accent4>
      <a:accent5>
        <a:srgbClr val="570100"/>
      </a:accent5>
      <a:accent6>
        <a:srgbClr val="303030"/>
      </a:accent6>
      <a:hlink>
        <a:srgbClr val="FC6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81C280F119D49ADA3EE2FA2D6CC21" ma:contentTypeVersion="19" ma:contentTypeDescription="Create a new document." ma:contentTypeScope="" ma:versionID="12807ed389727e15a76f502fabcc3a15">
  <xsd:schema xmlns:xsd="http://www.w3.org/2001/XMLSchema" xmlns:xs="http://www.w3.org/2001/XMLSchema" xmlns:p="http://schemas.microsoft.com/office/2006/metadata/properties" xmlns:ns2="8ffac74b-5f2e-4fdf-a7cc-730f7a748dad" xmlns:ns3="f662cf74-d401-494c-bb04-6b1b0a86697b" targetNamespace="http://schemas.microsoft.com/office/2006/metadata/properties" ma:root="true" ma:fieldsID="8661143b52af9351ed82255167f2771e" ns2:_="" ns3:_="">
    <xsd:import namespace="8ffac74b-5f2e-4fdf-a7cc-730f7a748dad"/>
    <xsd:import namespace="f662cf74-d401-494c-bb04-6b1b0a8669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ac74b-5f2e-4fdf-a7cc-730f7a748d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14e6a9-7d23-4bd7-860b-1168917b0e17}" ma:internalName="TaxCatchAll" ma:showField="CatchAllData" ma:web="8ffac74b-5f2e-4fdf-a7cc-730f7a748d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62cf74-d401-494c-bb04-6b1b0a86697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ac74b-5f2e-4fdf-a7cc-730f7a748dad" xsi:nil="true"/>
    <lcf76f155ced4ddcb4097134ff3c332f xmlns="f662cf74-d401-494c-bb04-6b1b0a8669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027E01-70A3-437C-A210-6422B4EE4B16}"/>
</file>

<file path=customXml/itemProps2.xml><?xml version="1.0" encoding="utf-8"?>
<ds:datastoreItem xmlns:ds="http://schemas.openxmlformats.org/officeDocument/2006/customXml" ds:itemID="{81DBB129-44D0-4525-8567-DC829E4011C4}"/>
</file>

<file path=customXml/itemProps3.xml><?xml version="1.0" encoding="utf-8"?>
<ds:datastoreItem xmlns:ds="http://schemas.openxmlformats.org/officeDocument/2006/customXml" ds:itemID="{31CF3892-7EF7-4529-9C50-44F39D0529A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0x0101009A481C280F119D49ADA3EE2FA2D6CC21</vt:lpwstr>
  </property>
</Properties>
</file>