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Lst>
  <p:notesMasterIdLst>
    <p:notesMasterId r:id="rId31"/>
  </p:notesMasterIdLst>
  <p:sldIdLst>
    <p:sldId id="2489" r:id="rId7"/>
    <p:sldId id="2494" r:id="rId8"/>
    <p:sldId id="2512" r:id="rId9"/>
    <p:sldId id="328" r:id="rId10"/>
    <p:sldId id="2495" r:id="rId11"/>
    <p:sldId id="2496" r:id="rId12"/>
    <p:sldId id="336" r:id="rId13"/>
    <p:sldId id="2501" r:id="rId14"/>
    <p:sldId id="354" r:id="rId15"/>
    <p:sldId id="355" r:id="rId16"/>
    <p:sldId id="356" r:id="rId17"/>
    <p:sldId id="357" r:id="rId18"/>
    <p:sldId id="2502" r:id="rId19"/>
    <p:sldId id="2503" r:id="rId20"/>
    <p:sldId id="2504" r:id="rId21"/>
    <p:sldId id="2506" r:id="rId22"/>
    <p:sldId id="2498" r:id="rId23"/>
    <p:sldId id="2507" r:id="rId24"/>
    <p:sldId id="2509" r:id="rId25"/>
    <p:sldId id="2510" r:id="rId26"/>
    <p:sldId id="2508" r:id="rId27"/>
    <p:sldId id="363" r:id="rId28"/>
    <p:sldId id="2511" r:id="rId29"/>
    <p:sldId id="24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6F6"/>
    <a:srgbClr val="43266C"/>
    <a:srgbClr val="512888"/>
    <a:srgbClr val="311C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35"/>
    <p:restoredTop sz="80664" autoAdjust="0"/>
  </p:normalViewPr>
  <p:slideViewPr>
    <p:cSldViewPr snapToGrid="0">
      <p:cViewPr varScale="1">
        <p:scale>
          <a:sx n="53" d="100"/>
          <a:sy n="53" d="100"/>
        </p:scale>
        <p:origin x="1472" y="3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3DEED-B4D9-B245-B11A-88B49A78095C}" type="datetimeFigureOut">
              <a:rPr lang="en-US" smtClean="0"/>
              <a:t>9/25/2025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F73E3-FC6C-7648-A801-012866538573}" type="slidenum">
              <a:rPr lang="en-US" smtClean="0"/>
              <a:t>‹#›</a:t>
            </a:fld>
            <a:endParaRPr lang="en-US" dirty="0"/>
          </a:p>
        </p:txBody>
      </p:sp>
    </p:spTree>
    <p:extLst>
      <p:ext uri="{BB962C8B-B14F-4D97-AF65-F5344CB8AC3E}">
        <p14:creationId xmlns:p14="http://schemas.microsoft.com/office/powerpoint/2010/main" val="1929321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62D71-06E9-4BE2-8CE7-32E704259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857465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F22AF0B-38BC-4B26-88D8-A76004E4439B}" type="slidenum">
              <a:rPr lang="en-AU" smtClean="0"/>
              <a:t>12</a:t>
            </a:fld>
            <a:endParaRPr lang="en-AU" dirty="0"/>
          </a:p>
        </p:txBody>
      </p:sp>
    </p:spTree>
    <p:extLst>
      <p:ext uri="{BB962C8B-B14F-4D97-AF65-F5344CB8AC3E}">
        <p14:creationId xmlns:p14="http://schemas.microsoft.com/office/powerpoint/2010/main" val="331559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F22AF0B-38BC-4B26-88D8-A76004E4439B}" type="slidenum">
              <a:rPr lang="en-AU" smtClean="0"/>
              <a:t>13</a:t>
            </a:fld>
            <a:endParaRPr lang="en-AU" dirty="0"/>
          </a:p>
        </p:txBody>
      </p:sp>
    </p:spTree>
    <p:extLst>
      <p:ext uri="{BB962C8B-B14F-4D97-AF65-F5344CB8AC3E}">
        <p14:creationId xmlns:p14="http://schemas.microsoft.com/office/powerpoint/2010/main" val="2756111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F73E3-FC6C-7648-A801-012866538573}" type="slidenum">
              <a:rPr lang="en-US" smtClean="0"/>
              <a:t>14</a:t>
            </a:fld>
            <a:endParaRPr lang="en-US" dirty="0"/>
          </a:p>
        </p:txBody>
      </p:sp>
    </p:spTree>
    <p:extLst>
      <p:ext uri="{BB962C8B-B14F-4D97-AF65-F5344CB8AC3E}">
        <p14:creationId xmlns:p14="http://schemas.microsoft.com/office/powerpoint/2010/main" val="3622950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F73E3-FC6C-7648-A801-012866538573}" type="slidenum">
              <a:rPr lang="en-US" smtClean="0"/>
              <a:t>15</a:t>
            </a:fld>
            <a:endParaRPr lang="en-US" dirty="0"/>
          </a:p>
        </p:txBody>
      </p:sp>
    </p:spTree>
    <p:extLst>
      <p:ext uri="{BB962C8B-B14F-4D97-AF65-F5344CB8AC3E}">
        <p14:creationId xmlns:p14="http://schemas.microsoft.com/office/powerpoint/2010/main" val="4206438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F73E3-FC6C-7648-A801-012866538573}" type="slidenum">
              <a:rPr lang="en-US" smtClean="0"/>
              <a:t>16</a:t>
            </a:fld>
            <a:endParaRPr lang="en-US" dirty="0"/>
          </a:p>
        </p:txBody>
      </p:sp>
    </p:spTree>
    <p:extLst>
      <p:ext uri="{BB962C8B-B14F-4D97-AF65-F5344CB8AC3E}">
        <p14:creationId xmlns:p14="http://schemas.microsoft.com/office/powerpoint/2010/main" val="4266655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F73E3-FC6C-7648-A801-012866538573}" type="slidenum">
              <a:rPr lang="en-US" smtClean="0"/>
              <a:t>17</a:t>
            </a:fld>
            <a:endParaRPr lang="en-US" dirty="0"/>
          </a:p>
        </p:txBody>
      </p:sp>
    </p:spTree>
    <p:extLst>
      <p:ext uri="{BB962C8B-B14F-4D97-AF65-F5344CB8AC3E}">
        <p14:creationId xmlns:p14="http://schemas.microsoft.com/office/powerpoint/2010/main" val="3179741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F73E3-FC6C-7648-A801-012866538573}" type="slidenum">
              <a:rPr lang="en-US" smtClean="0"/>
              <a:t>18</a:t>
            </a:fld>
            <a:endParaRPr lang="en-US" dirty="0"/>
          </a:p>
        </p:txBody>
      </p:sp>
    </p:spTree>
    <p:extLst>
      <p:ext uri="{BB962C8B-B14F-4D97-AF65-F5344CB8AC3E}">
        <p14:creationId xmlns:p14="http://schemas.microsoft.com/office/powerpoint/2010/main" val="362105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F73E3-FC6C-7648-A801-012866538573}" type="slidenum">
              <a:rPr lang="en-US" smtClean="0"/>
              <a:t>19</a:t>
            </a:fld>
            <a:endParaRPr lang="en-US" dirty="0"/>
          </a:p>
        </p:txBody>
      </p:sp>
    </p:spTree>
    <p:extLst>
      <p:ext uri="{BB962C8B-B14F-4D97-AF65-F5344CB8AC3E}">
        <p14:creationId xmlns:p14="http://schemas.microsoft.com/office/powerpoint/2010/main" val="4205410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F73E3-FC6C-7648-A801-012866538573}" type="slidenum">
              <a:rPr lang="en-US" smtClean="0"/>
              <a:t>20</a:t>
            </a:fld>
            <a:endParaRPr lang="en-US" dirty="0"/>
          </a:p>
        </p:txBody>
      </p:sp>
    </p:spTree>
    <p:extLst>
      <p:ext uri="{BB962C8B-B14F-4D97-AF65-F5344CB8AC3E}">
        <p14:creationId xmlns:p14="http://schemas.microsoft.com/office/powerpoint/2010/main" val="3054905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F73E3-FC6C-7648-A801-012866538573}" type="slidenum">
              <a:rPr lang="en-US" smtClean="0"/>
              <a:t>21</a:t>
            </a:fld>
            <a:endParaRPr lang="en-US" dirty="0"/>
          </a:p>
        </p:txBody>
      </p:sp>
    </p:spTree>
    <p:extLst>
      <p:ext uri="{BB962C8B-B14F-4D97-AF65-F5344CB8AC3E}">
        <p14:creationId xmlns:p14="http://schemas.microsoft.com/office/powerpoint/2010/main" val="361700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D83BE-8023-9A41-B4B8-9ACA290023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924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F22AF0B-38BC-4B26-88D8-A76004E4439B}" type="slidenum">
              <a:rPr lang="en-AU" smtClean="0"/>
              <a:t>22</a:t>
            </a:fld>
            <a:endParaRPr lang="en-AU" dirty="0"/>
          </a:p>
        </p:txBody>
      </p:sp>
    </p:spTree>
    <p:extLst>
      <p:ext uri="{BB962C8B-B14F-4D97-AF65-F5344CB8AC3E}">
        <p14:creationId xmlns:p14="http://schemas.microsoft.com/office/powerpoint/2010/main" val="1363760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F22AF0B-38BC-4B26-88D8-A76004E4439B}" type="slidenum">
              <a:rPr lang="en-AU" smtClean="0"/>
              <a:t>23</a:t>
            </a:fld>
            <a:endParaRPr lang="en-AU" dirty="0"/>
          </a:p>
        </p:txBody>
      </p:sp>
    </p:spTree>
    <p:extLst>
      <p:ext uri="{BB962C8B-B14F-4D97-AF65-F5344CB8AC3E}">
        <p14:creationId xmlns:p14="http://schemas.microsoft.com/office/powerpoint/2010/main" val="875500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339850"/>
            <a:ext cx="6423025" cy="3613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AC08E-990D-4F9E-A85C-1D1DAE3468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081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339850"/>
            <a:ext cx="6423025" cy="3613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0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AC08E-990D-4F9E-A85C-1D1DAE3468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798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Times New Roman" panose="02020603050405020304" pitchFamily="18" charset="0"/>
              <a:ea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2AF0B-38BC-4B26-88D8-A76004E4439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563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Times New Roman" panose="02020603050405020304" pitchFamily="18" charset="0"/>
              <a:ea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2AF0B-38BC-4B26-88D8-A76004E4439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511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lang="en-AU" dirty="0">
              <a:latin typeface="+mn-lt"/>
            </a:endParaRPr>
          </a:p>
        </p:txBody>
      </p:sp>
      <p:sp>
        <p:nvSpPr>
          <p:cNvPr id="4" name="Slide Number Placeholder 3"/>
          <p:cNvSpPr>
            <a:spLocks noGrp="1"/>
          </p:cNvSpPr>
          <p:nvPr>
            <p:ph type="sldNum" sz="quarter" idx="5"/>
          </p:nvPr>
        </p:nvSpPr>
        <p:spPr/>
        <p:txBody>
          <a:bodyPr/>
          <a:lstStyle/>
          <a:p>
            <a:fld id="{8F22AF0B-38BC-4B26-88D8-A76004E4439B}" type="slidenum">
              <a:rPr lang="en-AU" smtClean="0"/>
              <a:t>9</a:t>
            </a:fld>
            <a:endParaRPr lang="en-AU" dirty="0"/>
          </a:p>
        </p:txBody>
      </p:sp>
    </p:spTree>
    <p:extLst>
      <p:ext uri="{BB962C8B-B14F-4D97-AF65-F5344CB8AC3E}">
        <p14:creationId xmlns:p14="http://schemas.microsoft.com/office/powerpoint/2010/main" val="3137156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F22AF0B-38BC-4B26-88D8-A76004E4439B}" type="slidenum">
              <a:rPr lang="en-AU" smtClean="0"/>
              <a:t>10</a:t>
            </a:fld>
            <a:endParaRPr lang="en-AU" dirty="0"/>
          </a:p>
        </p:txBody>
      </p:sp>
    </p:spTree>
    <p:extLst>
      <p:ext uri="{BB962C8B-B14F-4D97-AF65-F5344CB8AC3E}">
        <p14:creationId xmlns:p14="http://schemas.microsoft.com/office/powerpoint/2010/main" val="483850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F22AF0B-38BC-4B26-88D8-A76004E4439B}" type="slidenum">
              <a:rPr lang="en-AU" smtClean="0"/>
              <a:t>11</a:t>
            </a:fld>
            <a:endParaRPr lang="en-AU" dirty="0"/>
          </a:p>
        </p:txBody>
      </p:sp>
    </p:spTree>
    <p:extLst>
      <p:ext uri="{BB962C8B-B14F-4D97-AF65-F5344CB8AC3E}">
        <p14:creationId xmlns:p14="http://schemas.microsoft.com/office/powerpoint/2010/main" val="1610177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B56B-D5F8-E426-56F0-B931388F4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DC1FDC-087D-09EF-4B5C-FF45E93974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E4407F-D53D-67D9-5238-1FA1951F9744}"/>
              </a:ext>
            </a:extLst>
          </p:cNvPr>
          <p:cNvSpPr>
            <a:spLocks noGrp="1"/>
          </p:cNvSpPr>
          <p:nvPr>
            <p:ph type="dt" sz="half" idx="10"/>
          </p:nvPr>
        </p:nvSpPr>
        <p:spPr/>
        <p:txBody>
          <a:bodyPr/>
          <a:lstStyle/>
          <a:p>
            <a:fld id="{FCFB9E74-90F2-B84A-B839-109A1F247389}" type="datetimeFigureOut">
              <a:rPr lang="en-US" smtClean="0"/>
              <a:t>9/25/2025</a:t>
            </a:fld>
            <a:endParaRPr lang="en-US" dirty="0"/>
          </a:p>
        </p:txBody>
      </p:sp>
      <p:sp>
        <p:nvSpPr>
          <p:cNvPr id="5" name="Footer Placeholder 4">
            <a:extLst>
              <a:ext uri="{FF2B5EF4-FFF2-40B4-BE49-F238E27FC236}">
                <a16:creationId xmlns:a16="http://schemas.microsoft.com/office/drawing/2014/main" id="{E7C2DC59-0E26-1101-46A8-43DA9DE338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F22BC1-3B1D-0D48-2224-86CED29ADAE9}"/>
              </a:ext>
            </a:extLst>
          </p:cNvPr>
          <p:cNvSpPr>
            <a:spLocks noGrp="1"/>
          </p:cNvSpPr>
          <p:nvPr>
            <p:ph type="sldNum" sz="quarter" idx="12"/>
          </p:nvPr>
        </p:nvSpPr>
        <p:spPr/>
        <p:txBody>
          <a:bodyPr/>
          <a:lstStyle/>
          <a:p>
            <a:fld id="{170C3265-1000-9747-96D6-27D2575AEBE2}" type="slidenum">
              <a:rPr lang="en-US" smtClean="0"/>
              <a:t>‹#›</a:t>
            </a:fld>
            <a:endParaRPr lang="en-US" dirty="0"/>
          </a:p>
        </p:txBody>
      </p:sp>
    </p:spTree>
    <p:extLst>
      <p:ext uri="{BB962C8B-B14F-4D97-AF65-F5344CB8AC3E}">
        <p14:creationId xmlns:p14="http://schemas.microsoft.com/office/powerpoint/2010/main" val="4307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EE079-B93A-F036-EFCF-CA9E2AA6AD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4A92B4-71C4-BFB2-0755-336DF59555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B4513-11DA-5443-1590-FB7E1694DE23}"/>
              </a:ext>
            </a:extLst>
          </p:cNvPr>
          <p:cNvSpPr>
            <a:spLocks noGrp="1"/>
          </p:cNvSpPr>
          <p:nvPr>
            <p:ph type="dt" sz="half" idx="10"/>
          </p:nvPr>
        </p:nvSpPr>
        <p:spPr/>
        <p:txBody>
          <a:bodyPr/>
          <a:lstStyle/>
          <a:p>
            <a:fld id="{FCFB9E74-90F2-B84A-B839-109A1F247389}" type="datetimeFigureOut">
              <a:rPr lang="en-US" smtClean="0"/>
              <a:t>9/25/2025</a:t>
            </a:fld>
            <a:endParaRPr lang="en-US" dirty="0"/>
          </a:p>
        </p:txBody>
      </p:sp>
      <p:sp>
        <p:nvSpPr>
          <p:cNvPr id="5" name="Footer Placeholder 4">
            <a:extLst>
              <a:ext uri="{FF2B5EF4-FFF2-40B4-BE49-F238E27FC236}">
                <a16:creationId xmlns:a16="http://schemas.microsoft.com/office/drawing/2014/main" id="{7BA89C45-3B79-325D-09A3-745266767B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B7DFE-D0E0-70DE-DDB0-2AE2B2497CDD}"/>
              </a:ext>
            </a:extLst>
          </p:cNvPr>
          <p:cNvSpPr>
            <a:spLocks noGrp="1"/>
          </p:cNvSpPr>
          <p:nvPr>
            <p:ph type="sldNum" sz="quarter" idx="12"/>
          </p:nvPr>
        </p:nvSpPr>
        <p:spPr/>
        <p:txBody>
          <a:bodyPr/>
          <a:lstStyle/>
          <a:p>
            <a:fld id="{170C3265-1000-9747-96D6-27D2575AEBE2}" type="slidenum">
              <a:rPr lang="en-US" smtClean="0"/>
              <a:t>‹#›</a:t>
            </a:fld>
            <a:endParaRPr lang="en-US" dirty="0"/>
          </a:p>
        </p:txBody>
      </p:sp>
    </p:spTree>
    <p:extLst>
      <p:ext uri="{BB962C8B-B14F-4D97-AF65-F5344CB8AC3E}">
        <p14:creationId xmlns:p14="http://schemas.microsoft.com/office/powerpoint/2010/main" val="289020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8DFE26-7D88-11DB-4108-679C721EB1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403E6A-05EA-BB4D-0A0B-7066BBB5AF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B026F-5097-8B3E-F983-35AFDDF136BD}"/>
              </a:ext>
            </a:extLst>
          </p:cNvPr>
          <p:cNvSpPr>
            <a:spLocks noGrp="1"/>
          </p:cNvSpPr>
          <p:nvPr>
            <p:ph type="dt" sz="half" idx="10"/>
          </p:nvPr>
        </p:nvSpPr>
        <p:spPr/>
        <p:txBody>
          <a:bodyPr/>
          <a:lstStyle/>
          <a:p>
            <a:fld id="{FCFB9E74-90F2-B84A-B839-109A1F247389}" type="datetimeFigureOut">
              <a:rPr lang="en-US" smtClean="0"/>
              <a:t>9/25/2025</a:t>
            </a:fld>
            <a:endParaRPr lang="en-US" dirty="0"/>
          </a:p>
        </p:txBody>
      </p:sp>
      <p:sp>
        <p:nvSpPr>
          <p:cNvPr id="5" name="Footer Placeholder 4">
            <a:extLst>
              <a:ext uri="{FF2B5EF4-FFF2-40B4-BE49-F238E27FC236}">
                <a16:creationId xmlns:a16="http://schemas.microsoft.com/office/drawing/2014/main" id="{03C985B0-B5FB-9914-281B-8D0900052E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7AFEE6-59EE-2FD1-5E83-6AB55E0DBC7A}"/>
              </a:ext>
            </a:extLst>
          </p:cNvPr>
          <p:cNvSpPr>
            <a:spLocks noGrp="1"/>
          </p:cNvSpPr>
          <p:nvPr>
            <p:ph type="sldNum" sz="quarter" idx="12"/>
          </p:nvPr>
        </p:nvSpPr>
        <p:spPr/>
        <p:txBody>
          <a:bodyPr/>
          <a:lstStyle/>
          <a:p>
            <a:fld id="{170C3265-1000-9747-96D6-27D2575AEBE2}" type="slidenum">
              <a:rPr lang="en-US" smtClean="0"/>
              <a:t>‹#›</a:t>
            </a:fld>
            <a:endParaRPr lang="en-US" dirty="0"/>
          </a:p>
        </p:txBody>
      </p:sp>
    </p:spTree>
    <p:extLst>
      <p:ext uri="{BB962C8B-B14F-4D97-AF65-F5344CB8AC3E}">
        <p14:creationId xmlns:p14="http://schemas.microsoft.com/office/powerpoint/2010/main" val="340879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104C5-91F4-2223-A749-A846EDDE27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100F97-3CB1-A5F7-5452-11672A49E11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C9332-878A-E05F-3C44-AC13CE1704F5}"/>
              </a:ext>
            </a:extLst>
          </p:cNvPr>
          <p:cNvSpPr>
            <a:spLocks noGrp="1"/>
          </p:cNvSpPr>
          <p:nvPr>
            <p:ph type="dt" sz="half" idx="10"/>
          </p:nvPr>
        </p:nvSpPr>
        <p:spPr/>
        <p:txBody>
          <a:bodyPr/>
          <a:lstStyle/>
          <a:p>
            <a:fld id="{714CE46A-B299-4A87-992E-CC2C88A85C33}" type="datetimeFigureOut">
              <a:rPr lang="en-US" smtClean="0"/>
              <a:t>9/25/2025</a:t>
            </a:fld>
            <a:endParaRPr lang="en-US" dirty="0"/>
          </a:p>
        </p:txBody>
      </p:sp>
      <p:sp>
        <p:nvSpPr>
          <p:cNvPr id="5" name="Footer Placeholder 4">
            <a:extLst>
              <a:ext uri="{FF2B5EF4-FFF2-40B4-BE49-F238E27FC236}">
                <a16:creationId xmlns:a16="http://schemas.microsoft.com/office/drawing/2014/main" id="{B46F0D32-5006-18AB-5AA7-3643DE1103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D24CD9-96D2-262B-6CC0-DCDFCD2B71A6}"/>
              </a:ext>
            </a:extLst>
          </p:cNvPr>
          <p:cNvSpPr>
            <a:spLocks noGrp="1"/>
          </p:cNvSpPr>
          <p:nvPr>
            <p:ph type="sldNum" sz="quarter" idx="12"/>
          </p:nvPr>
        </p:nvSpPr>
        <p:spPr/>
        <p:txBody>
          <a:bodyPr/>
          <a:lstStyle/>
          <a:p>
            <a:fld id="{8C7B91A1-C9CC-465F-A6AF-85F284C03CF6}" type="slidenum">
              <a:rPr lang="en-US" smtClean="0"/>
              <a:t>‹#›</a:t>
            </a:fld>
            <a:endParaRPr lang="en-US" dirty="0"/>
          </a:p>
        </p:txBody>
      </p:sp>
    </p:spTree>
    <p:extLst>
      <p:ext uri="{BB962C8B-B14F-4D97-AF65-F5344CB8AC3E}">
        <p14:creationId xmlns:p14="http://schemas.microsoft.com/office/powerpoint/2010/main" val="2907576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6893-80ED-E212-D915-581F64A1FD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CA7BAA-BCFC-8371-1C70-66A8F45E24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733C4-B023-A03C-07DD-7C042D5D82E1}"/>
              </a:ext>
            </a:extLst>
          </p:cNvPr>
          <p:cNvSpPr>
            <a:spLocks noGrp="1"/>
          </p:cNvSpPr>
          <p:nvPr>
            <p:ph type="dt" sz="half" idx="10"/>
          </p:nvPr>
        </p:nvSpPr>
        <p:spPr/>
        <p:txBody>
          <a:bodyPr/>
          <a:lstStyle/>
          <a:p>
            <a:fld id="{714CE46A-B299-4A87-992E-CC2C88A85C33}" type="datetimeFigureOut">
              <a:rPr lang="en-US" smtClean="0"/>
              <a:t>9/25/2025</a:t>
            </a:fld>
            <a:endParaRPr lang="en-US" dirty="0"/>
          </a:p>
        </p:txBody>
      </p:sp>
      <p:sp>
        <p:nvSpPr>
          <p:cNvPr id="5" name="Footer Placeholder 4">
            <a:extLst>
              <a:ext uri="{FF2B5EF4-FFF2-40B4-BE49-F238E27FC236}">
                <a16:creationId xmlns:a16="http://schemas.microsoft.com/office/drawing/2014/main" id="{248C8729-64DB-A658-BF24-88CD4EE79F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5E52F4-C7AC-DD8F-D07B-A4E65230F240}"/>
              </a:ext>
            </a:extLst>
          </p:cNvPr>
          <p:cNvSpPr>
            <a:spLocks noGrp="1"/>
          </p:cNvSpPr>
          <p:nvPr>
            <p:ph type="sldNum" sz="quarter" idx="12"/>
          </p:nvPr>
        </p:nvSpPr>
        <p:spPr/>
        <p:txBody>
          <a:bodyPr/>
          <a:lstStyle/>
          <a:p>
            <a:fld id="{8C7B91A1-C9CC-465F-A6AF-85F284C03CF6}" type="slidenum">
              <a:rPr lang="en-US" smtClean="0"/>
              <a:t>‹#›</a:t>
            </a:fld>
            <a:endParaRPr lang="en-US" dirty="0"/>
          </a:p>
        </p:txBody>
      </p:sp>
    </p:spTree>
    <p:extLst>
      <p:ext uri="{BB962C8B-B14F-4D97-AF65-F5344CB8AC3E}">
        <p14:creationId xmlns:p14="http://schemas.microsoft.com/office/powerpoint/2010/main" val="3683742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9956-0A5C-D573-7DA1-94CD34A148C7}"/>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B4116E-949C-7CD3-B113-C20F1637E94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98F7B8-030A-3695-A016-CDB6E45B1FCF}"/>
              </a:ext>
            </a:extLst>
          </p:cNvPr>
          <p:cNvSpPr>
            <a:spLocks noGrp="1"/>
          </p:cNvSpPr>
          <p:nvPr>
            <p:ph type="dt" sz="half" idx="10"/>
          </p:nvPr>
        </p:nvSpPr>
        <p:spPr/>
        <p:txBody>
          <a:bodyPr/>
          <a:lstStyle/>
          <a:p>
            <a:fld id="{714CE46A-B299-4A87-992E-CC2C88A85C33}" type="datetimeFigureOut">
              <a:rPr lang="en-US" smtClean="0"/>
              <a:t>9/25/2025</a:t>
            </a:fld>
            <a:endParaRPr lang="en-US" dirty="0"/>
          </a:p>
        </p:txBody>
      </p:sp>
      <p:sp>
        <p:nvSpPr>
          <p:cNvPr id="5" name="Footer Placeholder 4">
            <a:extLst>
              <a:ext uri="{FF2B5EF4-FFF2-40B4-BE49-F238E27FC236}">
                <a16:creationId xmlns:a16="http://schemas.microsoft.com/office/drawing/2014/main" id="{56075AEE-9A2C-E60E-3AB2-77A10CDFFD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2E8397-AB3B-D085-3A84-3D6D63836A07}"/>
              </a:ext>
            </a:extLst>
          </p:cNvPr>
          <p:cNvSpPr>
            <a:spLocks noGrp="1"/>
          </p:cNvSpPr>
          <p:nvPr>
            <p:ph type="sldNum" sz="quarter" idx="12"/>
          </p:nvPr>
        </p:nvSpPr>
        <p:spPr/>
        <p:txBody>
          <a:bodyPr/>
          <a:lstStyle/>
          <a:p>
            <a:fld id="{8C7B91A1-C9CC-465F-A6AF-85F284C03CF6}" type="slidenum">
              <a:rPr lang="en-US" smtClean="0"/>
              <a:t>‹#›</a:t>
            </a:fld>
            <a:endParaRPr lang="en-US" dirty="0"/>
          </a:p>
        </p:txBody>
      </p:sp>
    </p:spTree>
    <p:extLst>
      <p:ext uri="{BB962C8B-B14F-4D97-AF65-F5344CB8AC3E}">
        <p14:creationId xmlns:p14="http://schemas.microsoft.com/office/powerpoint/2010/main" val="3886398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5D26A-6DBA-F077-19D5-77C5DCC0CC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741424-1375-3E7E-9718-BD63974627E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09E844-5570-B878-BD03-513DA77CF04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597790-8481-1972-AAFE-A02FF32AD453}"/>
              </a:ext>
            </a:extLst>
          </p:cNvPr>
          <p:cNvSpPr>
            <a:spLocks noGrp="1"/>
          </p:cNvSpPr>
          <p:nvPr>
            <p:ph type="dt" sz="half" idx="10"/>
          </p:nvPr>
        </p:nvSpPr>
        <p:spPr/>
        <p:txBody>
          <a:bodyPr/>
          <a:lstStyle/>
          <a:p>
            <a:fld id="{714CE46A-B299-4A87-992E-CC2C88A85C33}" type="datetimeFigureOut">
              <a:rPr lang="en-US" smtClean="0"/>
              <a:t>9/25/2025</a:t>
            </a:fld>
            <a:endParaRPr lang="en-US" dirty="0"/>
          </a:p>
        </p:txBody>
      </p:sp>
      <p:sp>
        <p:nvSpPr>
          <p:cNvPr id="6" name="Footer Placeholder 5">
            <a:extLst>
              <a:ext uri="{FF2B5EF4-FFF2-40B4-BE49-F238E27FC236}">
                <a16:creationId xmlns:a16="http://schemas.microsoft.com/office/drawing/2014/main" id="{4B18E2E4-7BCC-FE7B-8A82-A64AD9AECF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F58A87-4B25-C337-EE77-E14E13E99AFB}"/>
              </a:ext>
            </a:extLst>
          </p:cNvPr>
          <p:cNvSpPr>
            <a:spLocks noGrp="1"/>
          </p:cNvSpPr>
          <p:nvPr>
            <p:ph type="sldNum" sz="quarter" idx="12"/>
          </p:nvPr>
        </p:nvSpPr>
        <p:spPr/>
        <p:txBody>
          <a:bodyPr/>
          <a:lstStyle/>
          <a:p>
            <a:fld id="{8C7B91A1-C9CC-465F-A6AF-85F284C03CF6}" type="slidenum">
              <a:rPr lang="en-US" smtClean="0"/>
              <a:t>‹#›</a:t>
            </a:fld>
            <a:endParaRPr lang="en-US" dirty="0"/>
          </a:p>
        </p:txBody>
      </p:sp>
    </p:spTree>
    <p:extLst>
      <p:ext uri="{BB962C8B-B14F-4D97-AF65-F5344CB8AC3E}">
        <p14:creationId xmlns:p14="http://schemas.microsoft.com/office/powerpoint/2010/main" val="278983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F885-CDBF-2712-0646-4CCE1D6010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A9DC59-EEF4-0859-88D4-45622F8EDE0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2394E5-99F0-ADA6-B065-5D8AAE896C3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9BEC3-6B9E-0B34-1A0D-368A091FB24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95BE2-41ED-4E3C-76D1-915FC629EE75}"/>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FF1500-CB63-472F-8311-C2AFD25DC4A0}"/>
              </a:ext>
            </a:extLst>
          </p:cNvPr>
          <p:cNvSpPr>
            <a:spLocks noGrp="1"/>
          </p:cNvSpPr>
          <p:nvPr>
            <p:ph type="dt" sz="half" idx="10"/>
          </p:nvPr>
        </p:nvSpPr>
        <p:spPr/>
        <p:txBody>
          <a:bodyPr/>
          <a:lstStyle/>
          <a:p>
            <a:fld id="{714CE46A-B299-4A87-992E-CC2C88A85C33}" type="datetimeFigureOut">
              <a:rPr lang="en-US" smtClean="0"/>
              <a:t>9/25/2025</a:t>
            </a:fld>
            <a:endParaRPr lang="en-US" dirty="0"/>
          </a:p>
        </p:txBody>
      </p:sp>
      <p:sp>
        <p:nvSpPr>
          <p:cNvPr id="8" name="Footer Placeholder 7">
            <a:extLst>
              <a:ext uri="{FF2B5EF4-FFF2-40B4-BE49-F238E27FC236}">
                <a16:creationId xmlns:a16="http://schemas.microsoft.com/office/drawing/2014/main" id="{8722AAB8-3C6E-136E-360A-18E0B6AC104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91F0C8-53B3-B16A-0089-22633AF0D952}"/>
              </a:ext>
            </a:extLst>
          </p:cNvPr>
          <p:cNvSpPr>
            <a:spLocks noGrp="1"/>
          </p:cNvSpPr>
          <p:nvPr>
            <p:ph type="sldNum" sz="quarter" idx="12"/>
          </p:nvPr>
        </p:nvSpPr>
        <p:spPr/>
        <p:txBody>
          <a:bodyPr/>
          <a:lstStyle/>
          <a:p>
            <a:fld id="{8C7B91A1-C9CC-465F-A6AF-85F284C03CF6}" type="slidenum">
              <a:rPr lang="en-US" smtClean="0"/>
              <a:t>‹#›</a:t>
            </a:fld>
            <a:endParaRPr lang="en-US" dirty="0"/>
          </a:p>
        </p:txBody>
      </p:sp>
    </p:spTree>
    <p:extLst>
      <p:ext uri="{BB962C8B-B14F-4D97-AF65-F5344CB8AC3E}">
        <p14:creationId xmlns:p14="http://schemas.microsoft.com/office/powerpoint/2010/main" val="4057444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206C6-11BD-D6A1-CE2E-ECC94EA920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EC02B3-7208-8D31-251B-D35DA0CAAE7A}"/>
              </a:ext>
            </a:extLst>
          </p:cNvPr>
          <p:cNvSpPr>
            <a:spLocks noGrp="1"/>
          </p:cNvSpPr>
          <p:nvPr>
            <p:ph type="dt" sz="half" idx="10"/>
          </p:nvPr>
        </p:nvSpPr>
        <p:spPr/>
        <p:txBody>
          <a:bodyPr/>
          <a:lstStyle/>
          <a:p>
            <a:fld id="{714CE46A-B299-4A87-992E-CC2C88A85C33}" type="datetimeFigureOut">
              <a:rPr lang="en-US" smtClean="0"/>
              <a:t>9/25/2025</a:t>
            </a:fld>
            <a:endParaRPr lang="en-US" dirty="0"/>
          </a:p>
        </p:txBody>
      </p:sp>
      <p:sp>
        <p:nvSpPr>
          <p:cNvPr id="4" name="Footer Placeholder 3">
            <a:extLst>
              <a:ext uri="{FF2B5EF4-FFF2-40B4-BE49-F238E27FC236}">
                <a16:creationId xmlns:a16="http://schemas.microsoft.com/office/drawing/2014/main" id="{D171535A-C701-9DAC-B959-B34A984641E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57A5C9A-A755-0B29-DDB6-7F0BA1193DA9}"/>
              </a:ext>
            </a:extLst>
          </p:cNvPr>
          <p:cNvSpPr>
            <a:spLocks noGrp="1"/>
          </p:cNvSpPr>
          <p:nvPr>
            <p:ph type="sldNum" sz="quarter" idx="12"/>
          </p:nvPr>
        </p:nvSpPr>
        <p:spPr/>
        <p:txBody>
          <a:bodyPr/>
          <a:lstStyle/>
          <a:p>
            <a:fld id="{8C7B91A1-C9CC-465F-A6AF-85F284C03CF6}" type="slidenum">
              <a:rPr lang="en-US" smtClean="0"/>
              <a:t>‹#›</a:t>
            </a:fld>
            <a:endParaRPr lang="en-US" dirty="0"/>
          </a:p>
        </p:txBody>
      </p:sp>
    </p:spTree>
    <p:extLst>
      <p:ext uri="{BB962C8B-B14F-4D97-AF65-F5344CB8AC3E}">
        <p14:creationId xmlns:p14="http://schemas.microsoft.com/office/powerpoint/2010/main" val="1421965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B4C6BE-A915-7084-2772-207A6200BBE2}"/>
              </a:ext>
            </a:extLst>
          </p:cNvPr>
          <p:cNvSpPr>
            <a:spLocks noGrp="1"/>
          </p:cNvSpPr>
          <p:nvPr>
            <p:ph type="dt" sz="half" idx="10"/>
          </p:nvPr>
        </p:nvSpPr>
        <p:spPr/>
        <p:txBody>
          <a:bodyPr/>
          <a:lstStyle/>
          <a:p>
            <a:fld id="{714CE46A-B299-4A87-992E-CC2C88A85C33}" type="datetimeFigureOut">
              <a:rPr lang="en-US" smtClean="0"/>
              <a:t>9/25/2025</a:t>
            </a:fld>
            <a:endParaRPr lang="en-US" dirty="0"/>
          </a:p>
        </p:txBody>
      </p:sp>
      <p:sp>
        <p:nvSpPr>
          <p:cNvPr id="3" name="Footer Placeholder 2">
            <a:extLst>
              <a:ext uri="{FF2B5EF4-FFF2-40B4-BE49-F238E27FC236}">
                <a16:creationId xmlns:a16="http://schemas.microsoft.com/office/drawing/2014/main" id="{171AAD91-628E-7D67-B1FF-040EAB1B021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44D23BE-FE9E-50BD-A9AE-6DFDA9AC2549}"/>
              </a:ext>
            </a:extLst>
          </p:cNvPr>
          <p:cNvSpPr>
            <a:spLocks noGrp="1"/>
          </p:cNvSpPr>
          <p:nvPr>
            <p:ph type="sldNum" sz="quarter" idx="12"/>
          </p:nvPr>
        </p:nvSpPr>
        <p:spPr/>
        <p:txBody>
          <a:bodyPr/>
          <a:lstStyle/>
          <a:p>
            <a:fld id="{8C7B91A1-C9CC-465F-A6AF-85F284C03CF6}" type="slidenum">
              <a:rPr lang="en-US" smtClean="0"/>
              <a:t>‹#›</a:t>
            </a:fld>
            <a:endParaRPr lang="en-US" dirty="0"/>
          </a:p>
        </p:txBody>
      </p:sp>
    </p:spTree>
    <p:extLst>
      <p:ext uri="{BB962C8B-B14F-4D97-AF65-F5344CB8AC3E}">
        <p14:creationId xmlns:p14="http://schemas.microsoft.com/office/powerpoint/2010/main" val="2720481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65E9-62DB-0E07-CB98-38CD6B20C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F4D24E-C5DF-AC45-0678-DE67FE3E1A5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2384EB-8F3A-B112-1705-BC305323EE6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69F553-0EE9-6ADB-ECAC-3325315B55D4}"/>
              </a:ext>
            </a:extLst>
          </p:cNvPr>
          <p:cNvSpPr>
            <a:spLocks noGrp="1"/>
          </p:cNvSpPr>
          <p:nvPr>
            <p:ph type="dt" sz="half" idx="10"/>
          </p:nvPr>
        </p:nvSpPr>
        <p:spPr/>
        <p:txBody>
          <a:bodyPr/>
          <a:lstStyle/>
          <a:p>
            <a:fld id="{714CE46A-B299-4A87-992E-CC2C88A85C33}" type="datetimeFigureOut">
              <a:rPr lang="en-US" smtClean="0"/>
              <a:t>9/25/2025</a:t>
            </a:fld>
            <a:endParaRPr lang="en-US" dirty="0"/>
          </a:p>
        </p:txBody>
      </p:sp>
      <p:sp>
        <p:nvSpPr>
          <p:cNvPr id="6" name="Footer Placeholder 5">
            <a:extLst>
              <a:ext uri="{FF2B5EF4-FFF2-40B4-BE49-F238E27FC236}">
                <a16:creationId xmlns:a16="http://schemas.microsoft.com/office/drawing/2014/main" id="{348C44CF-3BE2-0B99-AC67-F80FE2A504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8964FA-3D3A-7F49-BB8A-79C430F8CC60}"/>
              </a:ext>
            </a:extLst>
          </p:cNvPr>
          <p:cNvSpPr>
            <a:spLocks noGrp="1"/>
          </p:cNvSpPr>
          <p:nvPr>
            <p:ph type="sldNum" sz="quarter" idx="12"/>
          </p:nvPr>
        </p:nvSpPr>
        <p:spPr/>
        <p:txBody>
          <a:bodyPr/>
          <a:lstStyle/>
          <a:p>
            <a:fld id="{8C7B91A1-C9CC-465F-A6AF-85F284C03CF6}" type="slidenum">
              <a:rPr lang="en-US" smtClean="0"/>
              <a:t>‹#›</a:t>
            </a:fld>
            <a:endParaRPr lang="en-US" dirty="0"/>
          </a:p>
        </p:txBody>
      </p:sp>
    </p:spTree>
    <p:extLst>
      <p:ext uri="{BB962C8B-B14F-4D97-AF65-F5344CB8AC3E}">
        <p14:creationId xmlns:p14="http://schemas.microsoft.com/office/powerpoint/2010/main" val="190580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590AA-3BB8-54BD-370F-DC3E230A4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4A9AD6-95D5-82DB-7F3B-2CBBDFBA44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B06E8-9F42-5423-9EF2-9B1A4FEC641E}"/>
              </a:ext>
            </a:extLst>
          </p:cNvPr>
          <p:cNvSpPr>
            <a:spLocks noGrp="1"/>
          </p:cNvSpPr>
          <p:nvPr>
            <p:ph type="dt" sz="half" idx="10"/>
          </p:nvPr>
        </p:nvSpPr>
        <p:spPr/>
        <p:txBody>
          <a:bodyPr/>
          <a:lstStyle/>
          <a:p>
            <a:fld id="{FCFB9E74-90F2-B84A-B839-109A1F247389}" type="datetimeFigureOut">
              <a:rPr lang="en-US" smtClean="0"/>
              <a:t>9/25/2025</a:t>
            </a:fld>
            <a:endParaRPr lang="en-US" dirty="0"/>
          </a:p>
        </p:txBody>
      </p:sp>
      <p:sp>
        <p:nvSpPr>
          <p:cNvPr id="5" name="Footer Placeholder 4">
            <a:extLst>
              <a:ext uri="{FF2B5EF4-FFF2-40B4-BE49-F238E27FC236}">
                <a16:creationId xmlns:a16="http://schemas.microsoft.com/office/drawing/2014/main" id="{1AA9533C-DF73-B1D3-013A-18F0E2D284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1B8127-3ED1-C6EC-C24D-48D8A160B6A4}"/>
              </a:ext>
            </a:extLst>
          </p:cNvPr>
          <p:cNvSpPr>
            <a:spLocks noGrp="1"/>
          </p:cNvSpPr>
          <p:nvPr>
            <p:ph type="sldNum" sz="quarter" idx="12"/>
          </p:nvPr>
        </p:nvSpPr>
        <p:spPr/>
        <p:txBody>
          <a:bodyPr/>
          <a:lstStyle/>
          <a:p>
            <a:fld id="{170C3265-1000-9747-96D6-27D2575AEBE2}" type="slidenum">
              <a:rPr lang="en-US" smtClean="0"/>
              <a:t>‹#›</a:t>
            </a:fld>
            <a:endParaRPr lang="en-US" dirty="0"/>
          </a:p>
        </p:txBody>
      </p:sp>
    </p:spTree>
    <p:extLst>
      <p:ext uri="{BB962C8B-B14F-4D97-AF65-F5344CB8AC3E}">
        <p14:creationId xmlns:p14="http://schemas.microsoft.com/office/powerpoint/2010/main" val="261208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8D630-ACC7-7610-BD98-CA33A09317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D03DF4-FFDA-B662-5B7D-64FC7D451CF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3BAC2831-C046-43D9-0E93-DC0372CA005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14ED85-5069-51FC-6D5B-6EA0D6BBB618}"/>
              </a:ext>
            </a:extLst>
          </p:cNvPr>
          <p:cNvSpPr>
            <a:spLocks noGrp="1"/>
          </p:cNvSpPr>
          <p:nvPr>
            <p:ph type="dt" sz="half" idx="10"/>
          </p:nvPr>
        </p:nvSpPr>
        <p:spPr/>
        <p:txBody>
          <a:bodyPr/>
          <a:lstStyle/>
          <a:p>
            <a:fld id="{714CE46A-B299-4A87-992E-CC2C88A85C33}" type="datetimeFigureOut">
              <a:rPr lang="en-US" smtClean="0"/>
              <a:t>9/25/2025</a:t>
            </a:fld>
            <a:endParaRPr lang="en-US" dirty="0"/>
          </a:p>
        </p:txBody>
      </p:sp>
      <p:sp>
        <p:nvSpPr>
          <p:cNvPr id="6" name="Footer Placeholder 5">
            <a:extLst>
              <a:ext uri="{FF2B5EF4-FFF2-40B4-BE49-F238E27FC236}">
                <a16:creationId xmlns:a16="http://schemas.microsoft.com/office/drawing/2014/main" id="{FEEBA4C0-F99A-6BA3-FB1D-F802AAEF88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D5CC05-EC9B-880B-7309-BF65D864D85A}"/>
              </a:ext>
            </a:extLst>
          </p:cNvPr>
          <p:cNvSpPr>
            <a:spLocks noGrp="1"/>
          </p:cNvSpPr>
          <p:nvPr>
            <p:ph type="sldNum" sz="quarter" idx="12"/>
          </p:nvPr>
        </p:nvSpPr>
        <p:spPr/>
        <p:txBody>
          <a:bodyPr/>
          <a:lstStyle/>
          <a:p>
            <a:fld id="{8C7B91A1-C9CC-465F-A6AF-85F284C03CF6}" type="slidenum">
              <a:rPr lang="en-US" smtClean="0"/>
              <a:t>‹#›</a:t>
            </a:fld>
            <a:endParaRPr lang="en-US" dirty="0"/>
          </a:p>
        </p:txBody>
      </p:sp>
    </p:spTree>
    <p:extLst>
      <p:ext uri="{BB962C8B-B14F-4D97-AF65-F5344CB8AC3E}">
        <p14:creationId xmlns:p14="http://schemas.microsoft.com/office/powerpoint/2010/main" val="2810175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51BAB-FC92-8D9B-D858-032B25148C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BBB3D4-D636-9274-8B5F-1E6E0E23D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988C9-63B6-5924-6269-8C6FBCB35638}"/>
              </a:ext>
            </a:extLst>
          </p:cNvPr>
          <p:cNvSpPr>
            <a:spLocks noGrp="1"/>
          </p:cNvSpPr>
          <p:nvPr>
            <p:ph type="dt" sz="half" idx="10"/>
          </p:nvPr>
        </p:nvSpPr>
        <p:spPr/>
        <p:txBody>
          <a:bodyPr/>
          <a:lstStyle/>
          <a:p>
            <a:fld id="{714CE46A-B299-4A87-992E-CC2C88A85C33}" type="datetimeFigureOut">
              <a:rPr lang="en-US" smtClean="0"/>
              <a:t>9/25/2025</a:t>
            </a:fld>
            <a:endParaRPr lang="en-US" dirty="0"/>
          </a:p>
        </p:txBody>
      </p:sp>
      <p:sp>
        <p:nvSpPr>
          <p:cNvPr id="5" name="Footer Placeholder 4">
            <a:extLst>
              <a:ext uri="{FF2B5EF4-FFF2-40B4-BE49-F238E27FC236}">
                <a16:creationId xmlns:a16="http://schemas.microsoft.com/office/drawing/2014/main" id="{D5A423E2-0BC7-2C60-0A73-BFEFEFC1D9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BC94C7-880E-0A1C-596C-26CBFBBB5925}"/>
              </a:ext>
            </a:extLst>
          </p:cNvPr>
          <p:cNvSpPr>
            <a:spLocks noGrp="1"/>
          </p:cNvSpPr>
          <p:nvPr>
            <p:ph type="sldNum" sz="quarter" idx="12"/>
          </p:nvPr>
        </p:nvSpPr>
        <p:spPr/>
        <p:txBody>
          <a:bodyPr/>
          <a:lstStyle/>
          <a:p>
            <a:fld id="{8C7B91A1-C9CC-465F-A6AF-85F284C03CF6}" type="slidenum">
              <a:rPr lang="en-US" smtClean="0"/>
              <a:t>‹#›</a:t>
            </a:fld>
            <a:endParaRPr lang="en-US" dirty="0"/>
          </a:p>
        </p:txBody>
      </p:sp>
    </p:spTree>
    <p:extLst>
      <p:ext uri="{BB962C8B-B14F-4D97-AF65-F5344CB8AC3E}">
        <p14:creationId xmlns:p14="http://schemas.microsoft.com/office/powerpoint/2010/main" val="4085331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33A22-E8A4-BCCE-FB1D-AD4BB100B8EB}"/>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763C7B-50C0-B0DF-2ACE-955947EF9A1A}"/>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E9021-7CCC-CC2D-2FDF-26DD944F4F5F}"/>
              </a:ext>
            </a:extLst>
          </p:cNvPr>
          <p:cNvSpPr>
            <a:spLocks noGrp="1"/>
          </p:cNvSpPr>
          <p:nvPr>
            <p:ph type="dt" sz="half" idx="10"/>
          </p:nvPr>
        </p:nvSpPr>
        <p:spPr/>
        <p:txBody>
          <a:bodyPr/>
          <a:lstStyle/>
          <a:p>
            <a:fld id="{714CE46A-B299-4A87-992E-CC2C88A85C33}" type="datetimeFigureOut">
              <a:rPr lang="en-US" smtClean="0"/>
              <a:t>9/25/2025</a:t>
            </a:fld>
            <a:endParaRPr lang="en-US" dirty="0"/>
          </a:p>
        </p:txBody>
      </p:sp>
      <p:sp>
        <p:nvSpPr>
          <p:cNvPr id="5" name="Footer Placeholder 4">
            <a:extLst>
              <a:ext uri="{FF2B5EF4-FFF2-40B4-BE49-F238E27FC236}">
                <a16:creationId xmlns:a16="http://schemas.microsoft.com/office/drawing/2014/main" id="{305A7721-A1E1-79AF-C869-CDFDCF9655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042C05-741A-197A-E966-2675778BD0CD}"/>
              </a:ext>
            </a:extLst>
          </p:cNvPr>
          <p:cNvSpPr>
            <a:spLocks noGrp="1"/>
          </p:cNvSpPr>
          <p:nvPr>
            <p:ph type="sldNum" sz="quarter" idx="12"/>
          </p:nvPr>
        </p:nvSpPr>
        <p:spPr/>
        <p:txBody>
          <a:bodyPr/>
          <a:lstStyle/>
          <a:p>
            <a:fld id="{8C7B91A1-C9CC-465F-A6AF-85F284C03CF6}" type="slidenum">
              <a:rPr lang="en-US" smtClean="0"/>
              <a:t>‹#›</a:t>
            </a:fld>
            <a:endParaRPr lang="en-US" dirty="0"/>
          </a:p>
        </p:txBody>
      </p:sp>
    </p:spTree>
    <p:extLst>
      <p:ext uri="{BB962C8B-B14F-4D97-AF65-F5344CB8AC3E}">
        <p14:creationId xmlns:p14="http://schemas.microsoft.com/office/powerpoint/2010/main" val="2447934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8129-98FD-4B14-B151-BCB60BE04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0178AB9-F903-4164-8AF1-6DD8EC465E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8DD5240-0C19-4D0C-9D19-2EE766CE6480}"/>
              </a:ext>
            </a:extLst>
          </p:cNvPr>
          <p:cNvSpPr>
            <a:spLocks noGrp="1"/>
          </p:cNvSpPr>
          <p:nvPr>
            <p:ph type="dt" sz="half" idx="10"/>
          </p:nvPr>
        </p:nvSpPr>
        <p:spPr/>
        <p:txBody>
          <a:bodyPr/>
          <a:lstStyle/>
          <a:p>
            <a:fld id="{846D717D-704E-47BC-81B4-4F5F5BD2D176}" type="datetimeFigureOut">
              <a:rPr lang="en-AU" smtClean="0"/>
              <a:t>25/09/2025</a:t>
            </a:fld>
            <a:endParaRPr lang="en-AU" dirty="0"/>
          </a:p>
        </p:txBody>
      </p:sp>
      <p:sp>
        <p:nvSpPr>
          <p:cNvPr id="5" name="Footer Placeholder 4">
            <a:extLst>
              <a:ext uri="{FF2B5EF4-FFF2-40B4-BE49-F238E27FC236}">
                <a16:creationId xmlns:a16="http://schemas.microsoft.com/office/drawing/2014/main" id="{EB87284B-6CD7-46E2-B751-C923D66D206C}"/>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253F14CB-0EC0-4EBF-970B-8DF3A66DBD55}"/>
              </a:ext>
            </a:extLst>
          </p:cNvPr>
          <p:cNvSpPr>
            <a:spLocks noGrp="1"/>
          </p:cNvSpPr>
          <p:nvPr>
            <p:ph type="sldNum" sz="quarter" idx="12"/>
          </p:nvPr>
        </p:nvSpPr>
        <p:spPr/>
        <p:txBody>
          <a:bodyPr/>
          <a:lstStyle/>
          <a:p>
            <a:fld id="{1C2EFD21-CFEC-44D3-8B5F-E15DD961BE7D}" type="slidenum">
              <a:rPr lang="en-AU" smtClean="0"/>
              <a:t>‹#›</a:t>
            </a:fld>
            <a:endParaRPr lang="en-AU" dirty="0"/>
          </a:p>
        </p:txBody>
      </p:sp>
    </p:spTree>
    <p:extLst>
      <p:ext uri="{BB962C8B-B14F-4D97-AF65-F5344CB8AC3E}">
        <p14:creationId xmlns:p14="http://schemas.microsoft.com/office/powerpoint/2010/main" val="4109825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63E3-C71D-4CD5-A548-B505DB4E57D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9F0755B-64F1-448C-B62F-AD3950FFF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24EDCA2-93A3-4ADA-AAD7-FCF85478B00B}"/>
              </a:ext>
            </a:extLst>
          </p:cNvPr>
          <p:cNvSpPr>
            <a:spLocks noGrp="1"/>
          </p:cNvSpPr>
          <p:nvPr>
            <p:ph type="dt" sz="half" idx="10"/>
          </p:nvPr>
        </p:nvSpPr>
        <p:spPr/>
        <p:txBody>
          <a:bodyPr/>
          <a:lstStyle/>
          <a:p>
            <a:fld id="{846D717D-704E-47BC-81B4-4F5F5BD2D176}" type="datetimeFigureOut">
              <a:rPr lang="en-AU" smtClean="0"/>
              <a:t>25/09/2025</a:t>
            </a:fld>
            <a:endParaRPr lang="en-AU" dirty="0"/>
          </a:p>
        </p:txBody>
      </p:sp>
      <p:sp>
        <p:nvSpPr>
          <p:cNvPr id="5" name="Footer Placeholder 4">
            <a:extLst>
              <a:ext uri="{FF2B5EF4-FFF2-40B4-BE49-F238E27FC236}">
                <a16:creationId xmlns:a16="http://schemas.microsoft.com/office/drawing/2014/main" id="{744EDAEC-5465-42EB-A0B7-9AF4739747C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DB4AB20D-B25A-4063-ACC8-12E83428EA2E}"/>
              </a:ext>
            </a:extLst>
          </p:cNvPr>
          <p:cNvSpPr>
            <a:spLocks noGrp="1"/>
          </p:cNvSpPr>
          <p:nvPr>
            <p:ph type="sldNum" sz="quarter" idx="12"/>
          </p:nvPr>
        </p:nvSpPr>
        <p:spPr/>
        <p:txBody>
          <a:bodyPr/>
          <a:lstStyle/>
          <a:p>
            <a:fld id="{1C2EFD21-CFEC-44D3-8B5F-E15DD961BE7D}" type="slidenum">
              <a:rPr lang="en-AU" smtClean="0"/>
              <a:t>‹#›</a:t>
            </a:fld>
            <a:endParaRPr lang="en-AU" dirty="0"/>
          </a:p>
        </p:txBody>
      </p:sp>
    </p:spTree>
    <p:extLst>
      <p:ext uri="{BB962C8B-B14F-4D97-AF65-F5344CB8AC3E}">
        <p14:creationId xmlns:p14="http://schemas.microsoft.com/office/powerpoint/2010/main" val="1567093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B3D51-F0B7-496B-85B8-35C9B44EE5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A39D7EB-C64E-41F6-88E6-7EC644A876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94460C-67A9-4BF6-88BC-923273642FE2}"/>
              </a:ext>
            </a:extLst>
          </p:cNvPr>
          <p:cNvSpPr>
            <a:spLocks noGrp="1"/>
          </p:cNvSpPr>
          <p:nvPr>
            <p:ph type="dt" sz="half" idx="10"/>
          </p:nvPr>
        </p:nvSpPr>
        <p:spPr/>
        <p:txBody>
          <a:bodyPr/>
          <a:lstStyle/>
          <a:p>
            <a:fld id="{846D717D-704E-47BC-81B4-4F5F5BD2D176}" type="datetimeFigureOut">
              <a:rPr lang="en-AU" smtClean="0"/>
              <a:t>25/09/2025</a:t>
            </a:fld>
            <a:endParaRPr lang="en-AU" dirty="0"/>
          </a:p>
        </p:txBody>
      </p:sp>
      <p:sp>
        <p:nvSpPr>
          <p:cNvPr id="5" name="Footer Placeholder 4">
            <a:extLst>
              <a:ext uri="{FF2B5EF4-FFF2-40B4-BE49-F238E27FC236}">
                <a16:creationId xmlns:a16="http://schemas.microsoft.com/office/drawing/2014/main" id="{71236FE2-6D46-427C-B013-7C7AFFCE8EFE}"/>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E3E04EB8-743A-4637-9334-73C9C9B39AF7}"/>
              </a:ext>
            </a:extLst>
          </p:cNvPr>
          <p:cNvSpPr>
            <a:spLocks noGrp="1"/>
          </p:cNvSpPr>
          <p:nvPr>
            <p:ph type="sldNum" sz="quarter" idx="12"/>
          </p:nvPr>
        </p:nvSpPr>
        <p:spPr/>
        <p:txBody>
          <a:bodyPr/>
          <a:lstStyle/>
          <a:p>
            <a:fld id="{1C2EFD21-CFEC-44D3-8B5F-E15DD961BE7D}" type="slidenum">
              <a:rPr lang="en-AU" smtClean="0"/>
              <a:t>‹#›</a:t>
            </a:fld>
            <a:endParaRPr lang="en-AU" dirty="0"/>
          </a:p>
        </p:txBody>
      </p:sp>
    </p:spTree>
    <p:extLst>
      <p:ext uri="{BB962C8B-B14F-4D97-AF65-F5344CB8AC3E}">
        <p14:creationId xmlns:p14="http://schemas.microsoft.com/office/powerpoint/2010/main" val="1426879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DAAF-F620-4BF1-A699-4C7B2D7FDA3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910DB31-0158-441E-9C06-FC5B477291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54AE4E9-2158-4D6D-9759-4AC93E431B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5D3A50A-E22C-41BA-8EB8-36EF82769766}"/>
              </a:ext>
            </a:extLst>
          </p:cNvPr>
          <p:cNvSpPr>
            <a:spLocks noGrp="1"/>
          </p:cNvSpPr>
          <p:nvPr>
            <p:ph type="dt" sz="half" idx="10"/>
          </p:nvPr>
        </p:nvSpPr>
        <p:spPr/>
        <p:txBody>
          <a:bodyPr/>
          <a:lstStyle/>
          <a:p>
            <a:fld id="{846D717D-704E-47BC-81B4-4F5F5BD2D176}" type="datetimeFigureOut">
              <a:rPr lang="en-AU" smtClean="0"/>
              <a:t>25/09/2025</a:t>
            </a:fld>
            <a:endParaRPr lang="en-AU" dirty="0"/>
          </a:p>
        </p:txBody>
      </p:sp>
      <p:sp>
        <p:nvSpPr>
          <p:cNvPr id="6" name="Footer Placeholder 5">
            <a:extLst>
              <a:ext uri="{FF2B5EF4-FFF2-40B4-BE49-F238E27FC236}">
                <a16:creationId xmlns:a16="http://schemas.microsoft.com/office/drawing/2014/main" id="{6C2538A5-8EED-4147-A111-3CF662DE05A2}"/>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916D9D4B-D19A-46DC-B13C-03C8AF955ED1}"/>
              </a:ext>
            </a:extLst>
          </p:cNvPr>
          <p:cNvSpPr>
            <a:spLocks noGrp="1"/>
          </p:cNvSpPr>
          <p:nvPr>
            <p:ph type="sldNum" sz="quarter" idx="12"/>
          </p:nvPr>
        </p:nvSpPr>
        <p:spPr/>
        <p:txBody>
          <a:bodyPr/>
          <a:lstStyle/>
          <a:p>
            <a:fld id="{1C2EFD21-CFEC-44D3-8B5F-E15DD961BE7D}" type="slidenum">
              <a:rPr lang="en-AU" smtClean="0"/>
              <a:t>‹#›</a:t>
            </a:fld>
            <a:endParaRPr lang="en-AU" dirty="0"/>
          </a:p>
        </p:txBody>
      </p:sp>
    </p:spTree>
    <p:extLst>
      <p:ext uri="{BB962C8B-B14F-4D97-AF65-F5344CB8AC3E}">
        <p14:creationId xmlns:p14="http://schemas.microsoft.com/office/powerpoint/2010/main" val="1470032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5C6C-10DF-414B-82A6-527CAA63DFC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EC8077C-FD1D-4E05-B719-FA84469316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0A0F3C-4535-4DD1-BFF6-4F84FA80C4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EBE0758-902C-4BF8-9D34-D8A90BB759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44CA64-DF5F-4F9F-AFB1-BCE98AFDC9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BDC1795-67DB-46F6-9694-95FEE84F74D3}"/>
              </a:ext>
            </a:extLst>
          </p:cNvPr>
          <p:cNvSpPr>
            <a:spLocks noGrp="1"/>
          </p:cNvSpPr>
          <p:nvPr>
            <p:ph type="dt" sz="half" idx="10"/>
          </p:nvPr>
        </p:nvSpPr>
        <p:spPr/>
        <p:txBody>
          <a:bodyPr/>
          <a:lstStyle/>
          <a:p>
            <a:fld id="{846D717D-704E-47BC-81B4-4F5F5BD2D176}" type="datetimeFigureOut">
              <a:rPr lang="en-AU" smtClean="0"/>
              <a:t>25/09/2025</a:t>
            </a:fld>
            <a:endParaRPr lang="en-AU" dirty="0"/>
          </a:p>
        </p:txBody>
      </p:sp>
      <p:sp>
        <p:nvSpPr>
          <p:cNvPr id="8" name="Footer Placeholder 7">
            <a:extLst>
              <a:ext uri="{FF2B5EF4-FFF2-40B4-BE49-F238E27FC236}">
                <a16:creationId xmlns:a16="http://schemas.microsoft.com/office/drawing/2014/main" id="{FFAB2E65-9087-4C88-ADE1-7CACB5CD366A}"/>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907FD5F0-C431-41F3-8C4B-8A266F28CB40}"/>
              </a:ext>
            </a:extLst>
          </p:cNvPr>
          <p:cNvSpPr>
            <a:spLocks noGrp="1"/>
          </p:cNvSpPr>
          <p:nvPr>
            <p:ph type="sldNum" sz="quarter" idx="12"/>
          </p:nvPr>
        </p:nvSpPr>
        <p:spPr/>
        <p:txBody>
          <a:bodyPr/>
          <a:lstStyle/>
          <a:p>
            <a:fld id="{1C2EFD21-CFEC-44D3-8B5F-E15DD961BE7D}" type="slidenum">
              <a:rPr lang="en-AU" smtClean="0"/>
              <a:t>‹#›</a:t>
            </a:fld>
            <a:endParaRPr lang="en-AU" dirty="0"/>
          </a:p>
        </p:txBody>
      </p:sp>
    </p:spTree>
    <p:extLst>
      <p:ext uri="{BB962C8B-B14F-4D97-AF65-F5344CB8AC3E}">
        <p14:creationId xmlns:p14="http://schemas.microsoft.com/office/powerpoint/2010/main" val="2689266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0791-CD3F-4567-BA67-B9CD47E50D6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769AC61-FBDB-4EF8-9C78-B4C1B2D58FF9}"/>
              </a:ext>
            </a:extLst>
          </p:cNvPr>
          <p:cNvSpPr>
            <a:spLocks noGrp="1"/>
          </p:cNvSpPr>
          <p:nvPr>
            <p:ph type="dt" sz="half" idx="10"/>
          </p:nvPr>
        </p:nvSpPr>
        <p:spPr/>
        <p:txBody>
          <a:bodyPr/>
          <a:lstStyle/>
          <a:p>
            <a:fld id="{846D717D-704E-47BC-81B4-4F5F5BD2D176}" type="datetimeFigureOut">
              <a:rPr lang="en-AU" smtClean="0"/>
              <a:t>25/09/2025</a:t>
            </a:fld>
            <a:endParaRPr lang="en-AU" dirty="0"/>
          </a:p>
        </p:txBody>
      </p:sp>
      <p:sp>
        <p:nvSpPr>
          <p:cNvPr id="4" name="Footer Placeholder 3">
            <a:extLst>
              <a:ext uri="{FF2B5EF4-FFF2-40B4-BE49-F238E27FC236}">
                <a16:creationId xmlns:a16="http://schemas.microsoft.com/office/drawing/2014/main" id="{A2FDEDCD-D29E-4DDA-A6A2-F76D3F7D47CD}"/>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633B1682-44E2-4F7A-B626-4A803AE655A5}"/>
              </a:ext>
            </a:extLst>
          </p:cNvPr>
          <p:cNvSpPr>
            <a:spLocks noGrp="1"/>
          </p:cNvSpPr>
          <p:nvPr>
            <p:ph type="sldNum" sz="quarter" idx="12"/>
          </p:nvPr>
        </p:nvSpPr>
        <p:spPr/>
        <p:txBody>
          <a:bodyPr/>
          <a:lstStyle/>
          <a:p>
            <a:fld id="{1C2EFD21-CFEC-44D3-8B5F-E15DD961BE7D}" type="slidenum">
              <a:rPr lang="en-AU" smtClean="0"/>
              <a:t>‹#›</a:t>
            </a:fld>
            <a:endParaRPr lang="en-AU" dirty="0"/>
          </a:p>
        </p:txBody>
      </p:sp>
    </p:spTree>
    <p:extLst>
      <p:ext uri="{BB962C8B-B14F-4D97-AF65-F5344CB8AC3E}">
        <p14:creationId xmlns:p14="http://schemas.microsoft.com/office/powerpoint/2010/main" val="2027523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B3701-EA78-42D0-914C-D370535E7FB2}"/>
              </a:ext>
            </a:extLst>
          </p:cNvPr>
          <p:cNvSpPr>
            <a:spLocks noGrp="1"/>
          </p:cNvSpPr>
          <p:nvPr>
            <p:ph type="dt" sz="half" idx="10"/>
          </p:nvPr>
        </p:nvSpPr>
        <p:spPr/>
        <p:txBody>
          <a:bodyPr/>
          <a:lstStyle/>
          <a:p>
            <a:fld id="{846D717D-704E-47BC-81B4-4F5F5BD2D176}" type="datetimeFigureOut">
              <a:rPr lang="en-AU" smtClean="0"/>
              <a:t>25/09/2025</a:t>
            </a:fld>
            <a:endParaRPr lang="en-AU" dirty="0"/>
          </a:p>
        </p:txBody>
      </p:sp>
      <p:sp>
        <p:nvSpPr>
          <p:cNvPr id="3" name="Footer Placeholder 2">
            <a:extLst>
              <a:ext uri="{FF2B5EF4-FFF2-40B4-BE49-F238E27FC236}">
                <a16:creationId xmlns:a16="http://schemas.microsoft.com/office/drawing/2014/main" id="{E5A40B88-8C4B-4BA6-BE67-25F8E95BAB88}"/>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647BF128-3E7D-4957-9090-EDA31C66330A}"/>
              </a:ext>
            </a:extLst>
          </p:cNvPr>
          <p:cNvSpPr>
            <a:spLocks noGrp="1"/>
          </p:cNvSpPr>
          <p:nvPr>
            <p:ph type="sldNum" sz="quarter" idx="12"/>
          </p:nvPr>
        </p:nvSpPr>
        <p:spPr/>
        <p:txBody>
          <a:bodyPr/>
          <a:lstStyle/>
          <a:p>
            <a:fld id="{1C2EFD21-CFEC-44D3-8B5F-E15DD961BE7D}" type="slidenum">
              <a:rPr lang="en-AU" smtClean="0"/>
              <a:t>‹#›</a:t>
            </a:fld>
            <a:endParaRPr lang="en-AU" dirty="0"/>
          </a:p>
        </p:txBody>
      </p:sp>
    </p:spTree>
    <p:extLst>
      <p:ext uri="{BB962C8B-B14F-4D97-AF65-F5344CB8AC3E}">
        <p14:creationId xmlns:p14="http://schemas.microsoft.com/office/powerpoint/2010/main" val="365516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5B0D-909D-0E06-A9FB-B085035E9C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0488AB-D608-3245-E703-D7FA9431F5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40B3CF-AFB2-7583-DE3E-C8B9CD8F6B2B}"/>
              </a:ext>
            </a:extLst>
          </p:cNvPr>
          <p:cNvSpPr>
            <a:spLocks noGrp="1"/>
          </p:cNvSpPr>
          <p:nvPr>
            <p:ph type="dt" sz="half" idx="10"/>
          </p:nvPr>
        </p:nvSpPr>
        <p:spPr/>
        <p:txBody>
          <a:bodyPr/>
          <a:lstStyle/>
          <a:p>
            <a:fld id="{FCFB9E74-90F2-B84A-B839-109A1F247389}" type="datetimeFigureOut">
              <a:rPr lang="en-US" smtClean="0"/>
              <a:t>9/25/2025</a:t>
            </a:fld>
            <a:endParaRPr lang="en-US" dirty="0"/>
          </a:p>
        </p:txBody>
      </p:sp>
      <p:sp>
        <p:nvSpPr>
          <p:cNvPr id="5" name="Footer Placeholder 4">
            <a:extLst>
              <a:ext uri="{FF2B5EF4-FFF2-40B4-BE49-F238E27FC236}">
                <a16:creationId xmlns:a16="http://schemas.microsoft.com/office/drawing/2014/main" id="{8C81B156-D1AA-B76D-F5EA-1C5B50DC55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86F25B-9ED6-4E30-48A4-C5BA55EB290B}"/>
              </a:ext>
            </a:extLst>
          </p:cNvPr>
          <p:cNvSpPr>
            <a:spLocks noGrp="1"/>
          </p:cNvSpPr>
          <p:nvPr>
            <p:ph type="sldNum" sz="quarter" idx="12"/>
          </p:nvPr>
        </p:nvSpPr>
        <p:spPr/>
        <p:txBody>
          <a:bodyPr/>
          <a:lstStyle/>
          <a:p>
            <a:fld id="{170C3265-1000-9747-96D6-27D2575AEBE2}" type="slidenum">
              <a:rPr lang="en-US" smtClean="0"/>
              <a:t>‹#›</a:t>
            </a:fld>
            <a:endParaRPr lang="en-US" dirty="0"/>
          </a:p>
        </p:txBody>
      </p:sp>
    </p:spTree>
    <p:extLst>
      <p:ext uri="{BB962C8B-B14F-4D97-AF65-F5344CB8AC3E}">
        <p14:creationId xmlns:p14="http://schemas.microsoft.com/office/powerpoint/2010/main" val="208076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B4C0-31C8-426C-B1B0-535EAE70A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4EA0B3B-391F-4CE8-B966-65ED5E628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FE27157-CF36-4046-85D3-EBFD38D25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D617AA-F85F-4D2B-8FE0-6C7436041ECC}"/>
              </a:ext>
            </a:extLst>
          </p:cNvPr>
          <p:cNvSpPr>
            <a:spLocks noGrp="1"/>
          </p:cNvSpPr>
          <p:nvPr>
            <p:ph type="dt" sz="half" idx="10"/>
          </p:nvPr>
        </p:nvSpPr>
        <p:spPr/>
        <p:txBody>
          <a:bodyPr/>
          <a:lstStyle/>
          <a:p>
            <a:fld id="{846D717D-704E-47BC-81B4-4F5F5BD2D176}" type="datetimeFigureOut">
              <a:rPr lang="en-AU" smtClean="0"/>
              <a:t>25/09/2025</a:t>
            </a:fld>
            <a:endParaRPr lang="en-AU" dirty="0"/>
          </a:p>
        </p:txBody>
      </p:sp>
      <p:sp>
        <p:nvSpPr>
          <p:cNvPr id="6" name="Footer Placeholder 5">
            <a:extLst>
              <a:ext uri="{FF2B5EF4-FFF2-40B4-BE49-F238E27FC236}">
                <a16:creationId xmlns:a16="http://schemas.microsoft.com/office/drawing/2014/main" id="{23350F10-114F-4668-B0CC-5B6812BEC406}"/>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DDDF7B35-04CE-4501-8C8F-0DBE261E23D9}"/>
              </a:ext>
            </a:extLst>
          </p:cNvPr>
          <p:cNvSpPr>
            <a:spLocks noGrp="1"/>
          </p:cNvSpPr>
          <p:nvPr>
            <p:ph type="sldNum" sz="quarter" idx="12"/>
          </p:nvPr>
        </p:nvSpPr>
        <p:spPr/>
        <p:txBody>
          <a:bodyPr/>
          <a:lstStyle/>
          <a:p>
            <a:fld id="{1C2EFD21-CFEC-44D3-8B5F-E15DD961BE7D}" type="slidenum">
              <a:rPr lang="en-AU" smtClean="0"/>
              <a:t>‹#›</a:t>
            </a:fld>
            <a:endParaRPr lang="en-AU" dirty="0"/>
          </a:p>
        </p:txBody>
      </p:sp>
    </p:spTree>
    <p:extLst>
      <p:ext uri="{BB962C8B-B14F-4D97-AF65-F5344CB8AC3E}">
        <p14:creationId xmlns:p14="http://schemas.microsoft.com/office/powerpoint/2010/main" val="1475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945C-FA9A-41F0-ACF5-DAF207AE98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E0F079B-47E5-4E0C-A2A1-2AB6FAD645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ADD5CA0E-56E5-4CB3-82C3-F3471CE72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4C1AA-5D50-4EAB-AA52-A688B3B8CFCA}"/>
              </a:ext>
            </a:extLst>
          </p:cNvPr>
          <p:cNvSpPr>
            <a:spLocks noGrp="1"/>
          </p:cNvSpPr>
          <p:nvPr>
            <p:ph type="dt" sz="half" idx="10"/>
          </p:nvPr>
        </p:nvSpPr>
        <p:spPr/>
        <p:txBody>
          <a:bodyPr/>
          <a:lstStyle/>
          <a:p>
            <a:fld id="{846D717D-704E-47BC-81B4-4F5F5BD2D176}" type="datetimeFigureOut">
              <a:rPr lang="en-AU" smtClean="0"/>
              <a:t>25/09/2025</a:t>
            </a:fld>
            <a:endParaRPr lang="en-AU" dirty="0"/>
          </a:p>
        </p:txBody>
      </p:sp>
      <p:sp>
        <p:nvSpPr>
          <p:cNvPr id="6" name="Footer Placeholder 5">
            <a:extLst>
              <a:ext uri="{FF2B5EF4-FFF2-40B4-BE49-F238E27FC236}">
                <a16:creationId xmlns:a16="http://schemas.microsoft.com/office/drawing/2014/main" id="{D95285DD-C2B5-457D-9265-83BE25702A15}"/>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3E3DA710-29BD-4515-9679-7610C1DD8F19}"/>
              </a:ext>
            </a:extLst>
          </p:cNvPr>
          <p:cNvSpPr>
            <a:spLocks noGrp="1"/>
          </p:cNvSpPr>
          <p:nvPr>
            <p:ph type="sldNum" sz="quarter" idx="12"/>
          </p:nvPr>
        </p:nvSpPr>
        <p:spPr/>
        <p:txBody>
          <a:bodyPr/>
          <a:lstStyle/>
          <a:p>
            <a:fld id="{1C2EFD21-CFEC-44D3-8B5F-E15DD961BE7D}" type="slidenum">
              <a:rPr lang="en-AU" smtClean="0"/>
              <a:t>‹#›</a:t>
            </a:fld>
            <a:endParaRPr lang="en-AU" dirty="0"/>
          </a:p>
        </p:txBody>
      </p:sp>
    </p:spTree>
    <p:extLst>
      <p:ext uri="{BB962C8B-B14F-4D97-AF65-F5344CB8AC3E}">
        <p14:creationId xmlns:p14="http://schemas.microsoft.com/office/powerpoint/2010/main" val="1581265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4F0B-2574-4463-B5FD-F30CC5D1E00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30528BF-5BC6-47FF-9AAC-F36589FAD9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FE6A725-9A8B-4368-B1FA-006B7142BD86}"/>
              </a:ext>
            </a:extLst>
          </p:cNvPr>
          <p:cNvSpPr>
            <a:spLocks noGrp="1"/>
          </p:cNvSpPr>
          <p:nvPr>
            <p:ph type="dt" sz="half" idx="10"/>
          </p:nvPr>
        </p:nvSpPr>
        <p:spPr/>
        <p:txBody>
          <a:bodyPr/>
          <a:lstStyle/>
          <a:p>
            <a:fld id="{846D717D-704E-47BC-81B4-4F5F5BD2D176}" type="datetimeFigureOut">
              <a:rPr lang="en-AU" smtClean="0"/>
              <a:t>25/09/2025</a:t>
            </a:fld>
            <a:endParaRPr lang="en-AU" dirty="0"/>
          </a:p>
        </p:txBody>
      </p:sp>
      <p:sp>
        <p:nvSpPr>
          <p:cNvPr id="5" name="Footer Placeholder 4">
            <a:extLst>
              <a:ext uri="{FF2B5EF4-FFF2-40B4-BE49-F238E27FC236}">
                <a16:creationId xmlns:a16="http://schemas.microsoft.com/office/drawing/2014/main" id="{7680B0E5-F142-4C80-A41B-195378C4C41E}"/>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72CECA13-6D55-4078-ACCE-D5C163324076}"/>
              </a:ext>
            </a:extLst>
          </p:cNvPr>
          <p:cNvSpPr>
            <a:spLocks noGrp="1"/>
          </p:cNvSpPr>
          <p:nvPr>
            <p:ph type="sldNum" sz="quarter" idx="12"/>
          </p:nvPr>
        </p:nvSpPr>
        <p:spPr/>
        <p:txBody>
          <a:bodyPr/>
          <a:lstStyle/>
          <a:p>
            <a:fld id="{1C2EFD21-CFEC-44D3-8B5F-E15DD961BE7D}" type="slidenum">
              <a:rPr lang="en-AU" smtClean="0"/>
              <a:t>‹#›</a:t>
            </a:fld>
            <a:endParaRPr lang="en-AU" dirty="0"/>
          </a:p>
        </p:txBody>
      </p:sp>
    </p:spTree>
    <p:extLst>
      <p:ext uri="{BB962C8B-B14F-4D97-AF65-F5344CB8AC3E}">
        <p14:creationId xmlns:p14="http://schemas.microsoft.com/office/powerpoint/2010/main" val="2330568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CF18CA-F686-4050-8668-F6F93E1103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5E99142-1215-43F2-B7EF-A333B61967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4226DE7-DBEB-4A23-B695-ADD111808165}"/>
              </a:ext>
            </a:extLst>
          </p:cNvPr>
          <p:cNvSpPr>
            <a:spLocks noGrp="1"/>
          </p:cNvSpPr>
          <p:nvPr>
            <p:ph type="dt" sz="half" idx="10"/>
          </p:nvPr>
        </p:nvSpPr>
        <p:spPr/>
        <p:txBody>
          <a:bodyPr/>
          <a:lstStyle/>
          <a:p>
            <a:fld id="{846D717D-704E-47BC-81B4-4F5F5BD2D176}" type="datetimeFigureOut">
              <a:rPr lang="en-AU" smtClean="0"/>
              <a:t>25/09/2025</a:t>
            </a:fld>
            <a:endParaRPr lang="en-AU" dirty="0"/>
          </a:p>
        </p:txBody>
      </p:sp>
      <p:sp>
        <p:nvSpPr>
          <p:cNvPr id="5" name="Footer Placeholder 4">
            <a:extLst>
              <a:ext uri="{FF2B5EF4-FFF2-40B4-BE49-F238E27FC236}">
                <a16:creationId xmlns:a16="http://schemas.microsoft.com/office/drawing/2014/main" id="{C149498A-CA6A-4045-8787-1EF9A14317C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61186D4C-3B1C-475F-A8CF-B6F268B79FF9}"/>
              </a:ext>
            </a:extLst>
          </p:cNvPr>
          <p:cNvSpPr>
            <a:spLocks noGrp="1"/>
          </p:cNvSpPr>
          <p:nvPr>
            <p:ph type="sldNum" sz="quarter" idx="12"/>
          </p:nvPr>
        </p:nvSpPr>
        <p:spPr/>
        <p:txBody>
          <a:bodyPr/>
          <a:lstStyle/>
          <a:p>
            <a:fld id="{1C2EFD21-CFEC-44D3-8B5F-E15DD961BE7D}" type="slidenum">
              <a:rPr lang="en-AU" smtClean="0"/>
              <a:t>‹#›</a:t>
            </a:fld>
            <a:endParaRPr lang="en-AU" dirty="0"/>
          </a:p>
        </p:txBody>
      </p:sp>
    </p:spTree>
    <p:extLst>
      <p:ext uri="{BB962C8B-B14F-4D97-AF65-F5344CB8AC3E}">
        <p14:creationId xmlns:p14="http://schemas.microsoft.com/office/powerpoint/2010/main" val="771926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F20C9-B032-2509-379A-701ED3CBD2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D2B125-88F8-C83E-0A68-B4D7235A51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9DA442-EB34-2D7D-72CE-1A1FED2D2C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98342-4611-0A92-E2BF-778E6D3F6CBB}"/>
              </a:ext>
            </a:extLst>
          </p:cNvPr>
          <p:cNvSpPr>
            <a:spLocks noGrp="1"/>
          </p:cNvSpPr>
          <p:nvPr>
            <p:ph type="dt" sz="half" idx="10"/>
          </p:nvPr>
        </p:nvSpPr>
        <p:spPr/>
        <p:txBody>
          <a:bodyPr/>
          <a:lstStyle/>
          <a:p>
            <a:fld id="{FCFB9E74-90F2-B84A-B839-109A1F247389}" type="datetimeFigureOut">
              <a:rPr lang="en-US" smtClean="0"/>
              <a:t>9/25/2025</a:t>
            </a:fld>
            <a:endParaRPr lang="en-US" dirty="0"/>
          </a:p>
        </p:txBody>
      </p:sp>
      <p:sp>
        <p:nvSpPr>
          <p:cNvPr id="6" name="Footer Placeholder 5">
            <a:extLst>
              <a:ext uri="{FF2B5EF4-FFF2-40B4-BE49-F238E27FC236}">
                <a16:creationId xmlns:a16="http://schemas.microsoft.com/office/drawing/2014/main" id="{3706EC4B-5AD8-C848-4C7F-42A42C3821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16EEFB-62C0-C06B-FB3F-1BEB4D33E9DB}"/>
              </a:ext>
            </a:extLst>
          </p:cNvPr>
          <p:cNvSpPr>
            <a:spLocks noGrp="1"/>
          </p:cNvSpPr>
          <p:nvPr>
            <p:ph type="sldNum" sz="quarter" idx="12"/>
          </p:nvPr>
        </p:nvSpPr>
        <p:spPr/>
        <p:txBody>
          <a:bodyPr/>
          <a:lstStyle/>
          <a:p>
            <a:fld id="{170C3265-1000-9747-96D6-27D2575AEBE2}" type="slidenum">
              <a:rPr lang="en-US" smtClean="0"/>
              <a:t>‹#›</a:t>
            </a:fld>
            <a:endParaRPr lang="en-US" dirty="0"/>
          </a:p>
        </p:txBody>
      </p:sp>
    </p:spTree>
    <p:extLst>
      <p:ext uri="{BB962C8B-B14F-4D97-AF65-F5344CB8AC3E}">
        <p14:creationId xmlns:p14="http://schemas.microsoft.com/office/powerpoint/2010/main" val="45323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CC67-67E3-B675-1911-06299FEFF0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88B9A3-6950-3C36-5AF7-434AF14C32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DA31AF-469A-8167-A77A-5576FCCDF6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F3B67D-0809-3A7E-B3AF-21439C01D9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B6ED39-B265-47D2-9C09-87A750742A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329EFB-C3F0-DCED-A66B-DAD8806D914A}"/>
              </a:ext>
            </a:extLst>
          </p:cNvPr>
          <p:cNvSpPr>
            <a:spLocks noGrp="1"/>
          </p:cNvSpPr>
          <p:nvPr>
            <p:ph type="dt" sz="half" idx="10"/>
          </p:nvPr>
        </p:nvSpPr>
        <p:spPr/>
        <p:txBody>
          <a:bodyPr/>
          <a:lstStyle/>
          <a:p>
            <a:fld id="{FCFB9E74-90F2-B84A-B839-109A1F247389}" type="datetimeFigureOut">
              <a:rPr lang="en-US" smtClean="0"/>
              <a:t>9/25/2025</a:t>
            </a:fld>
            <a:endParaRPr lang="en-US" dirty="0"/>
          </a:p>
        </p:txBody>
      </p:sp>
      <p:sp>
        <p:nvSpPr>
          <p:cNvPr id="8" name="Footer Placeholder 7">
            <a:extLst>
              <a:ext uri="{FF2B5EF4-FFF2-40B4-BE49-F238E27FC236}">
                <a16:creationId xmlns:a16="http://schemas.microsoft.com/office/drawing/2014/main" id="{0E3D01F7-81FF-ECA4-9606-2AE2A328EE5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182A7CD-5135-09B9-3FBA-41BCF89AEE7A}"/>
              </a:ext>
            </a:extLst>
          </p:cNvPr>
          <p:cNvSpPr>
            <a:spLocks noGrp="1"/>
          </p:cNvSpPr>
          <p:nvPr>
            <p:ph type="sldNum" sz="quarter" idx="12"/>
          </p:nvPr>
        </p:nvSpPr>
        <p:spPr/>
        <p:txBody>
          <a:bodyPr/>
          <a:lstStyle/>
          <a:p>
            <a:fld id="{170C3265-1000-9747-96D6-27D2575AEBE2}" type="slidenum">
              <a:rPr lang="en-US" smtClean="0"/>
              <a:t>‹#›</a:t>
            </a:fld>
            <a:endParaRPr lang="en-US" dirty="0"/>
          </a:p>
        </p:txBody>
      </p:sp>
    </p:spTree>
    <p:extLst>
      <p:ext uri="{BB962C8B-B14F-4D97-AF65-F5344CB8AC3E}">
        <p14:creationId xmlns:p14="http://schemas.microsoft.com/office/powerpoint/2010/main" val="106013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8599-DFD8-5E2C-F5FE-B1977D681F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B886B9-8312-B822-92B0-650E3051B8DE}"/>
              </a:ext>
            </a:extLst>
          </p:cNvPr>
          <p:cNvSpPr>
            <a:spLocks noGrp="1"/>
          </p:cNvSpPr>
          <p:nvPr>
            <p:ph type="dt" sz="half" idx="10"/>
          </p:nvPr>
        </p:nvSpPr>
        <p:spPr/>
        <p:txBody>
          <a:bodyPr/>
          <a:lstStyle/>
          <a:p>
            <a:fld id="{FCFB9E74-90F2-B84A-B839-109A1F247389}" type="datetimeFigureOut">
              <a:rPr lang="en-US" smtClean="0"/>
              <a:t>9/25/2025</a:t>
            </a:fld>
            <a:endParaRPr lang="en-US" dirty="0"/>
          </a:p>
        </p:txBody>
      </p:sp>
      <p:sp>
        <p:nvSpPr>
          <p:cNvPr id="4" name="Footer Placeholder 3">
            <a:extLst>
              <a:ext uri="{FF2B5EF4-FFF2-40B4-BE49-F238E27FC236}">
                <a16:creationId xmlns:a16="http://schemas.microsoft.com/office/drawing/2014/main" id="{04D253A2-D13B-C9F3-6D8D-5B0877E505D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585402A-53D5-CC98-A018-AB832AE96A64}"/>
              </a:ext>
            </a:extLst>
          </p:cNvPr>
          <p:cNvSpPr>
            <a:spLocks noGrp="1"/>
          </p:cNvSpPr>
          <p:nvPr>
            <p:ph type="sldNum" sz="quarter" idx="12"/>
          </p:nvPr>
        </p:nvSpPr>
        <p:spPr/>
        <p:txBody>
          <a:bodyPr/>
          <a:lstStyle/>
          <a:p>
            <a:fld id="{170C3265-1000-9747-96D6-27D2575AEBE2}" type="slidenum">
              <a:rPr lang="en-US" smtClean="0"/>
              <a:t>‹#›</a:t>
            </a:fld>
            <a:endParaRPr lang="en-US" dirty="0"/>
          </a:p>
        </p:txBody>
      </p:sp>
    </p:spTree>
    <p:extLst>
      <p:ext uri="{BB962C8B-B14F-4D97-AF65-F5344CB8AC3E}">
        <p14:creationId xmlns:p14="http://schemas.microsoft.com/office/powerpoint/2010/main" val="34835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B3947F-339A-8F97-61A6-059918EFAE0F}"/>
              </a:ext>
            </a:extLst>
          </p:cNvPr>
          <p:cNvSpPr>
            <a:spLocks noGrp="1"/>
          </p:cNvSpPr>
          <p:nvPr>
            <p:ph type="dt" sz="half" idx="10"/>
          </p:nvPr>
        </p:nvSpPr>
        <p:spPr/>
        <p:txBody>
          <a:bodyPr/>
          <a:lstStyle/>
          <a:p>
            <a:fld id="{FCFB9E74-90F2-B84A-B839-109A1F247389}" type="datetimeFigureOut">
              <a:rPr lang="en-US" smtClean="0"/>
              <a:t>9/25/2025</a:t>
            </a:fld>
            <a:endParaRPr lang="en-US" dirty="0"/>
          </a:p>
        </p:txBody>
      </p:sp>
      <p:sp>
        <p:nvSpPr>
          <p:cNvPr id="3" name="Footer Placeholder 2">
            <a:extLst>
              <a:ext uri="{FF2B5EF4-FFF2-40B4-BE49-F238E27FC236}">
                <a16:creationId xmlns:a16="http://schemas.microsoft.com/office/drawing/2014/main" id="{18BD2755-297D-0F26-9D71-5736F8BA918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67501A2-2280-429E-D944-D037B54FEBCA}"/>
              </a:ext>
            </a:extLst>
          </p:cNvPr>
          <p:cNvSpPr>
            <a:spLocks noGrp="1"/>
          </p:cNvSpPr>
          <p:nvPr>
            <p:ph type="sldNum" sz="quarter" idx="12"/>
          </p:nvPr>
        </p:nvSpPr>
        <p:spPr/>
        <p:txBody>
          <a:bodyPr/>
          <a:lstStyle/>
          <a:p>
            <a:fld id="{170C3265-1000-9747-96D6-27D2575AEBE2}" type="slidenum">
              <a:rPr lang="en-US" smtClean="0"/>
              <a:t>‹#›</a:t>
            </a:fld>
            <a:endParaRPr lang="en-US" dirty="0"/>
          </a:p>
        </p:txBody>
      </p:sp>
    </p:spTree>
    <p:extLst>
      <p:ext uri="{BB962C8B-B14F-4D97-AF65-F5344CB8AC3E}">
        <p14:creationId xmlns:p14="http://schemas.microsoft.com/office/powerpoint/2010/main" val="111894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7D89-5589-1DEC-A514-5C1547C153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939496-8BA2-A9BD-F85D-4A10E9D4D9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E4BC05-928A-202F-B56C-EAF6B345D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5DAFD7-96C8-A275-5271-A01068D2A521}"/>
              </a:ext>
            </a:extLst>
          </p:cNvPr>
          <p:cNvSpPr>
            <a:spLocks noGrp="1"/>
          </p:cNvSpPr>
          <p:nvPr>
            <p:ph type="dt" sz="half" idx="10"/>
          </p:nvPr>
        </p:nvSpPr>
        <p:spPr/>
        <p:txBody>
          <a:bodyPr/>
          <a:lstStyle/>
          <a:p>
            <a:fld id="{FCFB9E74-90F2-B84A-B839-109A1F247389}" type="datetimeFigureOut">
              <a:rPr lang="en-US" smtClean="0"/>
              <a:t>9/25/2025</a:t>
            </a:fld>
            <a:endParaRPr lang="en-US" dirty="0"/>
          </a:p>
        </p:txBody>
      </p:sp>
      <p:sp>
        <p:nvSpPr>
          <p:cNvPr id="6" name="Footer Placeholder 5">
            <a:extLst>
              <a:ext uri="{FF2B5EF4-FFF2-40B4-BE49-F238E27FC236}">
                <a16:creationId xmlns:a16="http://schemas.microsoft.com/office/drawing/2014/main" id="{726B4407-C4C5-3A92-D30B-160C63F5E5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A39E2E-A20E-D5EB-597B-F6704A59F67F}"/>
              </a:ext>
            </a:extLst>
          </p:cNvPr>
          <p:cNvSpPr>
            <a:spLocks noGrp="1"/>
          </p:cNvSpPr>
          <p:nvPr>
            <p:ph type="sldNum" sz="quarter" idx="12"/>
          </p:nvPr>
        </p:nvSpPr>
        <p:spPr/>
        <p:txBody>
          <a:bodyPr/>
          <a:lstStyle/>
          <a:p>
            <a:fld id="{170C3265-1000-9747-96D6-27D2575AEBE2}" type="slidenum">
              <a:rPr lang="en-US" smtClean="0"/>
              <a:t>‹#›</a:t>
            </a:fld>
            <a:endParaRPr lang="en-US" dirty="0"/>
          </a:p>
        </p:txBody>
      </p:sp>
    </p:spTree>
    <p:extLst>
      <p:ext uri="{BB962C8B-B14F-4D97-AF65-F5344CB8AC3E}">
        <p14:creationId xmlns:p14="http://schemas.microsoft.com/office/powerpoint/2010/main" val="151341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8277-2F90-790D-5636-FE0E3D9FB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2F560-68EA-F456-07CB-F27119E26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EB51027-3460-3AF3-D3AC-B550A8F16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22637-7E0A-870B-891C-52297B47AFE5}"/>
              </a:ext>
            </a:extLst>
          </p:cNvPr>
          <p:cNvSpPr>
            <a:spLocks noGrp="1"/>
          </p:cNvSpPr>
          <p:nvPr>
            <p:ph type="dt" sz="half" idx="10"/>
          </p:nvPr>
        </p:nvSpPr>
        <p:spPr/>
        <p:txBody>
          <a:bodyPr/>
          <a:lstStyle/>
          <a:p>
            <a:fld id="{FCFB9E74-90F2-B84A-B839-109A1F247389}" type="datetimeFigureOut">
              <a:rPr lang="en-US" smtClean="0"/>
              <a:t>9/25/2025</a:t>
            </a:fld>
            <a:endParaRPr lang="en-US" dirty="0"/>
          </a:p>
        </p:txBody>
      </p:sp>
      <p:sp>
        <p:nvSpPr>
          <p:cNvPr id="6" name="Footer Placeholder 5">
            <a:extLst>
              <a:ext uri="{FF2B5EF4-FFF2-40B4-BE49-F238E27FC236}">
                <a16:creationId xmlns:a16="http://schemas.microsoft.com/office/drawing/2014/main" id="{B1A720B5-3BCF-8FB8-D55D-2028CDD41E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EFBE27-0E82-E498-C5DD-781AFA5F127B}"/>
              </a:ext>
            </a:extLst>
          </p:cNvPr>
          <p:cNvSpPr>
            <a:spLocks noGrp="1"/>
          </p:cNvSpPr>
          <p:nvPr>
            <p:ph type="sldNum" sz="quarter" idx="12"/>
          </p:nvPr>
        </p:nvSpPr>
        <p:spPr/>
        <p:txBody>
          <a:bodyPr/>
          <a:lstStyle/>
          <a:p>
            <a:fld id="{170C3265-1000-9747-96D6-27D2575AEBE2}" type="slidenum">
              <a:rPr lang="en-US" smtClean="0"/>
              <a:t>‹#›</a:t>
            </a:fld>
            <a:endParaRPr lang="en-US" dirty="0"/>
          </a:p>
        </p:txBody>
      </p:sp>
    </p:spTree>
    <p:extLst>
      <p:ext uri="{BB962C8B-B14F-4D97-AF65-F5344CB8AC3E}">
        <p14:creationId xmlns:p14="http://schemas.microsoft.com/office/powerpoint/2010/main" val="236170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1F63F2-5D45-9DBC-F153-42F586C13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7D9283-4B73-2480-51B2-4C3E773F18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58275-B9A0-3D2C-6AD3-E9E5E476A0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FB9E74-90F2-B84A-B839-109A1F247389}" type="datetimeFigureOut">
              <a:rPr lang="en-US" smtClean="0"/>
              <a:t>9/25/2025</a:t>
            </a:fld>
            <a:endParaRPr lang="en-US" dirty="0"/>
          </a:p>
        </p:txBody>
      </p:sp>
      <p:sp>
        <p:nvSpPr>
          <p:cNvPr id="5" name="Footer Placeholder 4">
            <a:extLst>
              <a:ext uri="{FF2B5EF4-FFF2-40B4-BE49-F238E27FC236}">
                <a16:creationId xmlns:a16="http://schemas.microsoft.com/office/drawing/2014/main" id="{846D6F5D-6334-E7FD-4D18-E580DC427A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61DEE89-E29C-B73F-B512-BD7343447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0C3265-1000-9747-96D6-27D2575AEBE2}" type="slidenum">
              <a:rPr lang="en-US" smtClean="0"/>
              <a:t>‹#›</a:t>
            </a:fld>
            <a:endParaRPr lang="en-US" dirty="0"/>
          </a:p>
        </p:txBody>
      </p:sp>
    </p:spTree>
    <p:extLst>
      <p:ext uri="{BB962C8B-B14F-4D97-AF65-F5344CB8AC3E}">
        <p14:creationId xmlns:p14="http://schemas.microsoft.com/office/powerpoint/2010/main" val="2337778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6F883-E4A8-6CD7-181C-F512F998C2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FACC7-EE5F-BADA-5A2B-4E10B64BD15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DCC2D-D0C9-9AA9-2034-170022BC05C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CE46A-B299-4A87-992E-CC2C88A85C33}" type="datetimeFigureOut">
              <a:rPr lang="en-US" smtClean="0"/>
              <a:t>9/25/2025</a:t>
            </a:fld>
            <a:endParaRPr lang="en-US" dirty="0"/>
          </a:p>
        </p:txBody>
      </p:sp>
      <p:sp>
        <p:nvSpPr>
          <p:cNvPr id="5" name="Footer Placeholder 4">
            <a:extLst>
              <a:ext uri="{FF2B5EF4-FFF2-40B4-BE49-F238E27FC236}">
                <a16:creationId xmlns:a16="http://schemas.microsoft.com/office/drawing/2014/main" id="{B760FCD2-AC46-C647-0168-499CF109797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0D70E97-73D0-7FC3-3829-2FE3F989074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B91A1-C9CC-465F-A6AF-85F284C03CF6}" type="slidenum">
              <a:rPr lang="en-US" smtClean="0"/>
              <a:t>‹#›</a:t>
            </a:fld>
            <a:endParaRPr lang="en-US" dirty="0"/>
          </a:p>
        </p:txBody>
      </p:sp>
    </p:spTree>
    <p:extLst>
      <p:ext uri="{BB962C8B-B14F-4D97-AF65-F5344CB8AC3E}">
        <p14:creationId xmlns:p14="http://schemas.microsoft.com/office/powerpoint/2010/main" val="1313995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148F7F-9256-4A7B-8753-0549E9ECF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70DA3CD-A6FA-49DB-97F0-AF757A9C25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A9D34B1-F1A2-4057-B99E-015B08467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D717D-704E-47BC-81B4-4F5F5BD2D176}" type="datetimeFigureOut">
              <a:rPr lang="en-AU" smtClean="0"/>
              <a:t>25/09/2025</a:t>
            </a:fld>
            <a:endParaRPr lang="en-AU" dirty="0"/>
          </a:p>
        </p:txBody>
      </p:sp>
      <p:sp>
        <p:nvSpPr>
          <p:cNvPr id="5" name="Footer Placeholder 4">
            <a:extLst>
              <a:ext uri="{FF2B5EF4-FFF2-40B4-BE49-F238E27FC236}">
                <a16:creationId xmlns:a16="http://schemas.microsoft.com/office/drawing/2014/main" id="{305123A1-5DCA-4E93-88FA-700E9E6481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CFCDAC0A-137B-4E90-851A-879155042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EFD21-CFEC-44D3-8B5F-E15DD961BE7D}" type="slidenum">
              <a:rPr lang="en-AU" smtClean="0"/>
              <a:t>‹#›</a:t>
            </a:fld>
            <a:endParaRPr lang="en-AU" dirty="0"/>
          </a:p>
        </p:txBody>
      </p:sp>
    </p:spTree>
    <p:extLst>
      <p:ext uri="{BB962C8B-B14F-4D97-AF65-F5344CB8AC3E}">
        <p14:creationId xmlns:p14="http://schemas.microsoft.com/office/powerpoint/2010/main" val="16259196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80/08959420.2025.2561430"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doi.org/10.1080/01924788.2024.2317013"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10" y="6183709"/>
            <a:ext cx="1483249" cy="347249"/>
          </a:xfrm>
          <a:prstGeom prst="rect">
            <a:avLst/>
          </a:prstGeom>
        </p:spPr>
      </p:pic>
      <p:sp>
        <p:nvSpPr>
          <p:cNvPr id="4" name="Rectangle 3">
            <a:extLst>
              <a:ext uri="{FF2B5EF4-FFF2-40B4-BE49-F238E27FC236}">
                <a16:creationId xmlns:a16="http://schemas.microsoft.com/office/drawing/2014/main" id="{17394ADC-CD77-4F1A-07A4-4455917DA001}"/>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prstClr val="white"/>
              </a:solidFill>
              <a:latin typeface="Calibri" panose="020F0502020204030204"/>
            </a:endParaRPr>
          </a:p>
        </p:txBody>
      </p:sp>
      <p:pic>
        <p:nvPicPr>
          <p:cNvPr id="8" name="Picture 7" descr="A grassy area with trees and a road in the background&#10;&#10;Description automatically generated with low confidence">
            <a:extLst>
              <a:ext uri="{FF2B5EF4-FFF2-40B4-BE49-F238E27FC236}">
                <a16:creationId xmlns:a16="http://schemas.microsoft.com/office/drawing/2014/main" id="{F8D2EF39-6651-C465-67ED-E61917057C0D}"/>
              </a:ext>
            </a:extLst>
          </p:cNvPr>
          <p:cNvPicPr>
            <a:picLocks noChangeAspect="1"/>
          </p:cNvPicPr>
          <p:nvPr/>
        </p:nvPicPr>
        <p:blipFill rotWithShape="1">
          <a:blip r:embed="rId4"/>
          <a:srcRect l="12898" t="3435" r="11823" b="15328"/>
          <a:stretch/>
        </p:blipFill>
        <p:spPr>
          <a:xfrm>
            <a:off x="-4957" y="0"/>
            <a:ext cx="12196959" cy="6679245"/>
          </a:xfrm>
          <a:prstGeom prst="rect">
            <a:avLst/>
          </a:prstGeom>
        </p:spPr>
      </p:pic>
      <p:sp>
        <p:nvSpPr>
          <p:cNvPr id="10" name="Title 1">
            <a:extLst>
              <a:ext uri="{FF2B5EF4-FFF2-40B4-BE49-F238E27FC236}">
                <a16:creationId xmlns:a16="http://schemas.microsoft.com/office/drawing/2014/main" id="{741F58BB-8878-223C-8492-0E20D04D85A4}"/>
              </a:ext>
            </a:extLst>
          </p:cNvPr>
          <p:cNvSpPr>
            <a:spLocks noGrp="1"/>
          </p:cNvSpPr>
          <p:nvPr>
            <p:ph type="ctrTitle"/>
          </p:nvPr>
        </p:nvSpPr>
        <p:spPr>
          <a:xfrm>
            <a:off x="380655" y="1074249"/>
            <a:ext cx="11614484" cy="1510249"/>
          </a:xfrm>
        </p:spPr>
        <p:txBody>
          <a:bodyPr anchor="t">
            <a:normAutofit fontScale="90000"/>
          </a:bodyPr>
          <a:lstStyle/>
          <a:p>
            <a:pPr algn="r"/>
            <a:r>
              <a:rPr lang="en-US" sz="4000" b="1" dirty="0">
                <a:solidFill>
                  <a:schemeClr val="bg1"/>
                </a:solidFill>
                <a:effectLst>
                  <a:outerShdw blurRad="50800" dist="38100" dir="2700000" algn="tl" rotWithShape="0">
                    <a:prstClr val="black">
                      <a:alpha val="40000"/>
                    </a:prstClr>
                  </a:outerShdw>
                </a:effectLst>
                <a:latin typeface="+mn-lt"/>
                <a:ea typeface="Calibri"/>
                <a:cs typeface="Calibri"/>
              </a:rPr>
              <a:t>"You need things to do." Sense of Purpose in Residential Aged Care</a:t>
            </a:r>
            <a:br>
              <a:rPr lang="en-US" sz="4000" b="1" dirty="0">
                <a:solidFill>
                  <a:schemeClr val="bg1"/>
                </a:solidFill>
                <a:effectLst>
                  <a:outerShdw blurRad="50800" dist="38100" dir="2700000" algn="tl" rotWithShape="0">
                    <a:prstClr val="black">
                      <a:alpha val="40000"/>
                    </a:prstClr>
                  </a:outerShdw>
                </a:effectLst>
                <a:latin typeface="+mn-lt"/>
                <a:ea typeface="Calibri"/>
                <a:cs typeface="Calibri"/>
              </a:rPr>
            </a:br>
            <a:r>
              <a:rPr lang="en-US" sz="4000" dirty="0">
                <a:solidFill>
                  <a:schemeClr val="bg1">
                    <a:lumMod val="95000"/>
                  </a:schemeClr>
                </a:solidFill>
                <a:effectLst>
                  <a:outerShdw blurRad="50800" dist="38100" dir="2700000" algn="tl" rotWithShape="0">
                    <a:prstClr val="black">
                      <a:alpha val="40000"/>
                    </a:prstClr>
                  </a:outerShdw>
                </a:effectLst>
                <a:latin typeface="+mn-lt"/>
                <a:ea typeface="Calibri"/>
                <a:cs typeface="Calibri"/>
              </a:rPr>
              <a:t>2025 Person-Centered Care Conference</a:t>
            </a:r>
            <a:br>
              <a:rPr lang="en-US" sz="4000" b="1" dirty="0">
                <a:solidFill>
                  <a:schemeClr val="bg1">
                    <a:lumMod val="95000"/>
                  </a:schemeClr>
                </a:solidFill>
                <a:effectLst>
                  <a:outerShdw blurRad="50800" dist="38100" dir="2700000" algn="tl" rotWithShape="0">
                    <a:prstClr val="black">
                      <a:alpha val="40000"/>
                    </a:prstClr>
                  </a:outerShdw>
                </a:effectLst>
                <a:latin typeface="+mn-lt"/>
                <a:ea typeface="Calibri"/>
                <a:cs typeface="Calibri"/>
              </a:rPr>
            </a:br>
            <a:endParaRPr lang="en-US" sz="5400" dirty="0">
              <a:solidFill>
                <a:schemeClr val="bg1">
                  <a:lumMod val="95000"/>
                </a:schemeClr>
              </a:solidFill>
              <a:effectLst>
                <a:outerShdw blurRad="50800" dist="38100" dir="2700000" algn="tl" rotWithShape="0">
                  <a:prstClr val="black">
                    <a:alpha val="40000"/>
                  </a:prstClr>
                </a:outerShdw>
              </a:effectLst>
              <a:latin typeface="+mn-lt"/>
            </a:endParaRPr>
          </a:p>
        </p:txBody>
      </p:sp>
      <p:sp>
        <p:nvSpPr>
          <p:cNvPr id="11" name="Title 1">
            <a:extLst>
              <a:ext uri="{FF2B5EF4-FFF2-40B4-BE49-F238E27FC236}">
                <a16:creationId xmlns:a16="http://schemas.microsoft.com/office/drawing/2014/main" id="{0791ECDF-B92C-784B-A07E-A2E9FD740E80}"/>
              </a:ext>
            </a:extLst>
          </p:cNvPr>
          <p:cNvSpPr txBox="1">
            <a:spLocks/>
          </p:cNvSpPr>
          <p:nvPr/>
        </p:nvSpPr>
        <p:spPr bwMode="auto">
          <a:xfrm>
            <a:off x="6091041" y="5846329"/>
            <a:ext cx="5492384" cy="8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609585" rtl="0" eaLnBrk="1" fontAlgn="base" hangingPunct="1">
              <a:spcBef>
                <a:spcPct val="0"/>
              </a:spcBef>
              <a:spcAft>
                <a:spcPct val="0"/>
              </a:spcAft>
              <a:defRPr sz="5867" kern="1200">
                <a:solidFill>
                  <a:schemeClr val="tx1"/>
                </a:solidFill>
                <a:latin typeface="+mj-lt"/>
                <a:ea typeface="ＭＳ Ｐゴシック" charset="0"/>
                <a:cs typeface="Lucida Sans"/>
              </a:defRPr>
            </a:lvl1pPr>
            <a:lvl2pPr algn="ctr" defTabSz="609585" rtl="0" eaLnBrk="1" fontAlgn="base" hangingPunct="1">
              <a:spcBef>
                <a:spcPct val="0"/>
              </a:spcBef>
              <a:spcAft>
                <a:spcPct val="0"/>
              </a:spcAft>
              <a:defRPr sz="5867">
                <a:solidFill>
                  <a:schemeClr val="tx1"/>
                </a:solidFill>
                <a:latin typeface="Lucida Sans" panose="020B0602030504020204" pitchFamily="34" charset="77"/>
                <a:ea typeface="ＭＳ Ｐゴシック" charset="0"/>
                <a:cs typeface="ＭＳ Ｐゴシック" charset="0"/>
              </a:defRPr>
            </a:lvl2pPr>
            <a:lvl3pPr algn="ctr" defTabSz="609585" rtl="0" eaLnBrk="1" fontAlgn="base" hangingPunct="1">
              <a:spcBef>
                <a:spcPct val="0"/>
              </a:spcBef>
              <a:spcAft>
                <a:spcPct val="0"/>
              </a:spcAft>
              <a:defRPr sz="5867">
                <a:solidFill>
                  <a:schemeClr val="tx1"/>
                </a:solidFill>
                <a:latin typeface="Lucida Sans" panose="020B0602030504020204" pitchFamily="34" charset="77"/>
                <a:ea typeface="ＭＳ Ｐゴシック" charset="0"/>
                <a:cs typeface="ＭＳ Ｐゴシック" charset="0"/>
              </a:defRPr>
            </a:lvl3pPr>
            <a:lvl4pPr algn="ctr" defTabSz="609585" rtl="0" eaLnBrk="1" fontAlgn="base" hangingPunct="1">
              <a:spcBef>
                <a:spcPct val="0"/>
              </a:spcBef>
              <a:spcAft>
                <a:spcPct val="0"/>
              </a:spcAft>
              <a:defRPr sz="5867">
                <a:solidFill>
                  <a:schemeClr val="tx1"/>
                </a:solidFill>
                <a:latin typeface="Lucida Sans" panose="020B0602030504020204" pitchFamily="34" charset="77"/>
                <a:ea typeface="ＭＳ Ｐゴシック" charset="0"/>
                <a:cs typeface="ＭＳ Ｐゴシック" charset="0"/>
              </a:defRPr>
            </a:lvl4pPr>
            <a:lvl5pPr algn="ctr" defTabSz="609585" rtl="0" eaLnBrk="1" fontAlgn="base" hangingPunct="1">
              <a:spcBef>
                <a:spcPct val="0"/>
              </a:spcBef>
              <a:spcAft>
                <a:spcPct val="0"/>
              </a:spcAft>
              <a:defRPr sz="5867">
                <a:solidFill>
                  <a:schemeClr val="tx1"/>
                </a:solidFill>
                <a:latin typeface="Lucida Sans" panose="020B0602030504020204" pitchFamily="34" charset="77"/>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pPr algn="r" defTabSz="609555"/>
            <a:r>
              <a:rPr lang="en-US" sz="2400" b="1" dirty="0">
                <a:solidFill>
                  <a:prstClr val="white"/>
                </a:solidFill>
                <a:effectLst>
                  <a:outerShdw blurRad="50800" dist="38100" dir="2700000" algn="tl" rotWithShape="0">
                    <a:prstClr val="black">
                      <a:alpha val="40000"/>
                    </a:prstClr>
                  </a:outerShdw>
                </a:effectLst>
                <a:latin typeface="Calibri" panose="020F0502020204030204"/>
                <a:ea typeface="ＭＳ Ｐゴシック"/>
              </a:rPr>
              <a:t>Justine Irving, Associate Professor</a:t>
            </a:r>
            <a:endParaRPr lang="en-US" sz="2400" b="1" dirty="0">
              <a:solidFill>
                <a:prstClr val="white"/>
              </a:solidFill>
              <a:effectLst>
                <a:outerShdw blurRad="50800" dist="38100" dir="2700000" algn="tl" rotWithShape="0">
                  <a:prstClr val="black">
                    <a:alpha val="40000"/>
                  </a:prstClr>
                </a:outerShdw>
              </a:effectLst>
              <a:latin typeface="Calibri" panose="020F0502020204030204"/>
            </a:endParaRPr>
          </a:p>
        </p:txBody>
      </p:sp>
      <p:pic>
        <p:nvPicPr>
          <p:cNvPr id="14" name="Picture 13" descr="A black and white logo&#10;&#10;Description automatically generated">
            <a:extLst>
              <a:ext uri="{FF2B5EF4-FFF2-40B4-BE49-F238E27FC236}">
                <a16:creationId xmlns:a16="http://schemas.microsoft.com/office/drawing/2014/main" id="{0C6E06E7-D3D2-FF8B-7ED2-FB2906459847}"/>
              </a:ext>
            </a:extLst>
          </p:cNvPr>
          <p:cNvPicPr>
            <a:picLocks noChangeAspect="1"/>
          </p:cNvPicPr>
          <p:nvPr/>
        </p:nvPicPr>
        <p:blipFill>
          <a:blip r:embed="rId5"/>
          <a:stretch>
            <a:fillRect/>
          </a:stretch>
        </p:blipFill>
        <p:spPr>
          <a:xfrm>
            <a:off x="400366" y="6183709"/>
            <a:ext cx="1483249" cy="347249"/>
          </a:xfrm>
          <a:prstGeom prst="rect">
            <a:avLst/>
          </a:prstGeom>
        </p:spPr>
      </p:pic>
    </p:spTree>
    <p:extLst>
      <p:ext uri="{BB962C8B-B14F-4D97-AF65-F5344CB8AC3E}">
        <p14:creationId xmlns:p14="http://schemas.microsoft.com/office/powerpoint/2010/main" val="320023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E624B9-F48A-4B66-AD98-AB1F31371534}"/>
              </a:ext>
            </a:extLst>
          </p:cNvPr>
          <p:cNvSpPr>
            <a:spLocks noGrp="1"/>
          </p:cNvSpPr>
          <p:nvPr>
            <p:ph type="title"/>
          </p:nvPr>
        </p:nvSpPr>
        <p:spPr>
          <a:xfrm>
            <a:off x="838200" y="365125"/>
            <a:ext cx="10515600" cy="1325563"/>
          </a:xfrm>
        </p:spPr>
        <p:txBody>
          <a:bodyPr>
            <a:normAutofit/>
          </a:bodyPr>
          <a:lstStyle/>
          <a:p>
            <a:r>
              <a:rPr lang="en-AU" sz="5400"/>
              <a:t>Drive for life</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F7CB48-7B02-4EA8-89B7-A4FC5373826F}"/>
              </a:ext>
            </a:extLst>
          </p:cNvPr>
          <p:cNvSpPr>
            <a:spLocks noGrp="1"/>
          </p:cNvSpPr>
          <p:nvPr>
            <p:ph idx="1"/>
          </p:nvPr>
        </p:nvSpPr>
        <p:spPr>
          <a:xfrm>
            <a:off x="838200" y="1929384"/>
            <a:ext cx="10515600" cy="4251960"/>
          </a:xfrm>
        </p:spPr>
        <p:txBody>
          <a:bodyPr>
            <a:normAutofit fontScale="92500"/>
          </a:bodyPr>
          <a:lstStyle/>
          <a:p>
            <a:pPr marL="0" indent="0">
              <a:buNone/>
            </a:pPr>
            <a:r>
              <a:rPr lang="en-AU" sz="2400" i="1" dirty="0">
                <a:effectLst/>
                <a:ea typeface="Arial" panose="020B0604020202020204" pitchFamily="34" charset="0"/>
              </a:rPr>
              <a:t>I keep myself busy I choose what I do…I do need stimulation so try to do that for myself... I guess the other answer is to the degree that I can make my life meaningful, I try. </a:t>
            </a:r>
            <a:r>
              <a:rPr lang="en-AU" sz="2400" dirty="0">
                <a:effectLst/>
                <a:ea typeface="Arial" panose="020B0604020202020204" pitchFamily="34" charset="0"/>
              </a:rPr>
              <a:t>Male, 80</a:t>
            </a:r>
          </a:p>
          <a:p>
            <a:pPr marL="0" indent="0">
              <a:buNone/>
            </a:pPr>
            <a:r>
              <a:rPr lang="en-AU" sz="2400" i="1" dirty="0">
                <a:effectLst/>
                <a:ea typeface="Arial" panose="020B0604020202020204" pitchFamily="34" charset="0"/>
              </a:rPr>
              <a:t>You are pretty much independent here. You do want you want to do. If there are things that you are you interested in you go to…I like being out with people and all that but I’m quite happy to be on my own. </a:t>
            </a:r>
            <a:r>
              <a:rPr lang="en-AU" sz="2400" dirty="0">
                <a:effectLst/>
                <a:ea typeface="Arial" panose="020B0604020202020204" pitchFamily="34" charset="0"/>
              </a:rPr>
              <a:t>Female, 91</a:t>
            </a:r>
          </a:p>
          <a:p>
            <a:pPr marL="0" indent="0">
              <a:buNone/>
            </a:pPr>
            <a:r>
              <a:rPr lang="en-US" sz="2400" i="1" dirty="0">
                <a:effectLst/>
                <a:ea typeface="Arial" panose="020B0604020202020204" pitchFamily="34" charset="0"/>
              </a:rPr>
              <a:t>Most things I will try. That was my aim when I came here—try everything and if you don’t like it don’t do it again. But try it first. That’s what I’ve done. I’m happy. </a:t>
            </a:r>
            <a:r>
              <a:rPr lang="en-US" sz="2400" dirty="0">
                <a:effectLst/>
                <a:ea typeface="Arial" panose="020B0604020202020204" pitchFamily="34" charset="0"/>
              </a:rPr>
              <a:t>Female, 86</a:t>
            </a:r>
          </a:p>
          <a:p>
            <a:pPr marL="0" indent="0">
              <a:buNone/>
            </a:pPr>
            <a:r>
              <a:rPr lang="en-US" sz="2400" i="1" dirty="0">
                <a:effectLst/>
                <a:ea typeface="Arial" panose="020B0604020202020204" pitchFamily="34" charset="0"/>
              </a:rPr>
              <a:t>I like being able to get up in the morning and do what I want to do. There’s no one pushing you to do anything … you just please yourself.… It is my time now … I’ve had my life. I don’t want to go back there. Now it is just my life to fill it how I want it now. I don’t have to please anyone. I just please myself now. </a:t>
            </a:r>
            <a:r>
              <a:rPr lang="en-US" sz="2400" dirty="0">
                <a:effectLst/>
                <a:ea typeface="Arial" panose="020B0604020202020204" pitchFamily="34" charset="0"/>
              </a:rPr>
              <a:t>Female, 83</a:t>
            </a:r>
          </a:p>
        </p:txBody>
      </p:sp>
    </p:spTree>
    <p:extLst>
      <p:ext uri="{BB962C8B-B14F-4D97-AF65-F5344CB8AC3E}">
        <p14:creationId xmlns:p14="http://schemas.microsoft.com/office/powerpoint/2010/main" val="2330516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43CDB2FC-0817-46F7-9AC0-755B7DDF03CB}"/>
              </a:ext>
            </a:extLst>
          </p:cNvPr>
          <p:cNvSpPr>
            <a:spLocks noGrp="1"/>
          </p:cNvSpPr>
          <p:nvPr>
            <p:ph type="title"/>
          </p:nvPr>
        </p:nvSpPr>
        <p:spPr>
          <a:xfrm>
            <a:off x="841246" y="673770"/>
            <a:ext cx="3644489" cy="2414488"/>
          </a:xfrm>
        </p:spPr>
        <p:txBody>
          <a:bodyPr anchor="t">
            <a:normAutofit/>
          </a:bodyPr>
          <a:lstStyle/>
          <a:p>
            <a:r>
              <a:rPr lang="en-AU" sz="4200" dirty="0">
                <a:solidFill>
                  <a:srgbClr val="FFFFFF"/>
                </a:solidFill>
              </a:rPr>
              <a:t>Routine, activities, autonomy and security</a:t>
            </a:r>
          </a:p>
        </p:txBody>
      </p:sp>
      <p:sp>
        <p:nvSpPr>
          <p:cNvPr id="3" name="Content Placeholder 2">
            <a:extLst>
              <a:ext uri="{FF2B5EF4-FFF2-40B4-BE49-F238E27FC236}">
                <a16:creationId xmlns:a16="http://schemas.microsoft.com/office/drawing/2014/main" id="{0C999423-0322-4F56-8E53-4F91D7E95BB4}"/>
              </a:ext>
            </a:extLst>
          </p:cNvPr>
          <p:cNvSpPr>
            <a:spLocks noGrp="1"/>
          </p:cNvSpPr>
          <p:nvPr>
            <p:ph idx="1"/>
          </p:nvPr>
        </p:nvSpPr>
        <p:spPr>
          <a:xfrm>
            <a:off x="6095999" y="882315"/>
            <a:ext cx="5254754" cy="5294647"/>
          </a:xfrm>
        </p:spPr>
        <p:txBody>
          <a:bodyPr>
            <a:normAutofit/>
          </a:bodyPr>
          <a:lstStyle/>
          <a:p>
            <a:pPr marL="0" indent="0">
              <a:buNone/>
            </a:pPr>
            <a:endParaRPr lang="en-AU" sz="2200" i="1" dirty="0">
              <a:effectLst/>
              <a:ea typeface="Arial" panose="020B0604020202020204" pitchFamily="34" charset="0"/>
            </a:endParaRPr>
          </a:p>
          <a:p>
            <a:pPr marL="0" indent="0">
              <a:buNone/>
            </a:pPr>
            <a:endParaRPr lang="en-AU" sz="2200" i="1" dirty="0">
              <a:effectLst/>
              <a:ea typeface="Arial" panose="020B0604020202020204" pitchFamily="34" charset="0"/>
            </a:endParaRPr>
          </a:p>
        </p:txBody>
      </p:sp>
      <p:sp>
        <p:nvSpPr>
          <p:cNvPr id="7" name="TextBox 6">
            <a:extLst>
              <a:ext uri="{FF2B5EF4-FFF2-40B4-BE49-F238E27FC236}">
                <a16:creationId xmlns:a16="http://schemas.microsoft.com/office/drawing/2014/main" id="{7D04A595-7659-422C-A6F7-65502544B133}"/>
              </a:ext>
            </a:extLst>
          </p:cNvPr>
          <p:cNvSpPr txBox="1"/>
          <p:nvPr/>
        </p:nvSpPr>
        <p:spPr>
          <a:xfrm>
            <a:off x="5326980" y="2211095"/>
            <a:ext cx="6623281" cy="4801314"/>
          </a:xfrm>
          <a:prstGeom prst="rect">
            <a:avLst/>
          </a:prstGeom>
          <a:noFill/>
        </p:spPr>
        <p:txBody>
          <a:bodyPr wrap="square">
            <a:spAutoFit/>
          </a:bodyPr>
          <a:lstStyle/>
          <a:p>
            <a:r>
              <a:rPr lang="en-US" i="1" dirty="0"/>
              <a:t>I have to have my shower and then that’s it, I know my day has started. Once I’ve had my hot shower I’m ready for anything. Because that’s what I used to do at home. Get up, have a shower go and have breakfast. That was my routine and my routine is the same here which is good. </a:t>
            </a:r>
            <a:r>
              <a:rPr lang="en-US" dirty="0"/>
              <a:t>Female, 86</a:t>
            </a:r>
          </a:p>
          <a:p>
            <a:endParaRPr lang="en-US" dirty="0"/>
          </a:p>
          <a:p>
            <a:r>
              <a:rPr lang="en-US" b="0" i="1" dirty="0">
                <a:solidFill>
                  <a:srgbClr val="333333"/>
                </a:solidFill>
                <a:effectLst/>
              </a:rPr>
              <a:t>Being able to go for a nice walk in the morning … I walk up and down there each day … It can be hot or cold or whatever … it is all airconditioned. It is something I don’t have to worry about the weather … I can walk twice a day, in the morning and after lunch. I used to walk an hour every day until I had a big fall. </a:t>
            </a:r>
            <a:r>
              <a:rPr lang="en-US" b="0" i="0" dirty="0">
                <a:solidFill>
                  <a:srgbClr val="333333"/>
                </a:solidFill>
                <a:effectLst/>
              </a:rPr>
              <a:t>Male, 78</a:t>
            </a:r>
            <a:endParaRPr lang="en-US" dirty="0"/>
          </a:p>
          <a:p>
            <a:endParaRPr lang="en-US" dirty="0">
              <a:solidFill>
                <a:srgbClr val="333333"/>
              </a:solidFill>
            </a:endParaRPr>
          </a:p>
          <a:p>
            <a:r>
              <a:rPr lang="en-US" b="0" i="1" dirty="0">
                <a:solidFill>
                  <a:srgbClr val="333333"/>
                </a:solidFill>
                <a:effectLst/>
              </a:rPr>
              <a:t>I’m very happy. I have people who shower me which I was frightened to do in case I fell over. I’ve got people to make my meals which I wasn’t able to do. I am well looked after. And I’ve got company now. </a:t>
            </a:r>
            <a:r>
              <a:rPr lang="en-US" b="0" i="0" dirty="0">
                <a:solidFill>
                  <a:srgbClr val="333333"/>
                </a:solidFill>
                <a:effectLst/>
              </a:rPr>
              <a:t>Female, 85</a:t>
            </a:r>
            <a:endParaRPr lang="en-US" dirty="0"/>
          </a:p>
          <a:p>
            <a:endParaRPr lang="en-US" dirty="0"/>
          </a:p>
        </p:txBody>
      </p:sp>
    </p:spTree>
    <p:extLst>
      <p:ext uri="{BB962C8B-B14F-4D97-AF65-F5344CB8AC3E}">
        <p14:creationId xmlns:p14="http://schemas.microsoft.com/office/powerpoint/2010/main" val="1532879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EB29A99-A63A-4B3D-A037-2FDB2F02FE87}"/>
              </a:ext>
            </a:extLst>
          </p:cNvPr>
          <p:cNvSpPr>
            <a:spLocks noGrp="1"/>
          </p:cNvSpPr>
          <p:nvPr>
            <p:ph type="title"/>
          </p:nvPr>
        </p:nvSpPr>
        <p:spPr>
          <a:xfrm>
            <a:off x="841246" y="673770"/>
            <a:ext cx="3644489" cy="2414488"/>
          </a:xfrm>
        </p:spPr>
        <p:txBody>
          <a:bodyPr anchor="t">
            <a:normAutofit/>
          </a:bodyPr>
          <a:lstStyle/>
          <a:p>
            <a:r>
              <a:rPr lang="en-AU" sz="4200" dirty="0">
                <a:solidFill>
                  <a:srgbClr val="FFFFFF"/>
                </a:solidFill>
              </a:rPr>
              <a:t>Social interaction and relationships</a:t>
            </a:r>
            <a:br>
              <a:rPr lang="en-AU" sz="4200" dirty="0">
                <a:solidFill>
                  <a:srgbClr val="FFFFFF"/>
                </a:solidFill>
              </a:rPr>
            </a:br>
            <a:endParaRPr lang="en-AU" sz="4200" dirty="0">
              <a:solidFill>
                <a:srgbClr val="FFFFFF"/>
              </a:solidFill>
            </a:endParaRPr>
          </a:p>
        </p:txBody>
      </p:sp>
      <p:sp>
        <p:nvSpPr>
          <p:cNvPr id="3" name="Content Placeholder 2">
            <a:extLst>
              <a:ext uri="{FF2B5EF4-FFF2-40B4-BE49-F238E27FC236}">
                <a16:creationId xmlns:a16="http://schemas.microsoft.com/office/drawing/2014/main" id="{2F1149E6-0825-4ADA-B824-23BBC494AE64}"/>
              </a:ext>
            </a:extLst>
          </p:cNvPr>
          <p:cNvSpPr>
            <a:spLocks noGrp="1"/>
          </p:cNvSpPr>
          <p:nvPr>
            <p:ph idx="1"/>
          </p:nvPr>
        </p:nvSpPr>
        <p:spPr>
          <a:xfrm>
            <a:off x="6095999" y="882315"/>
            <a:ext cx="5254754" cy="5294647"/>
          </a:xfrm>
        </p:spPr>
        <p:txBody>
          <a:bodyPr>
            <a:normAutofit fontScale="92500"/>
          </a:bodyPr>
          <a:lstStyle/>
          <a:p>
            <a:pPr marL="0" indent="0">
              <a:buNone/>
            </a:pPr>
            <a:r>
              <a:rPr lang="en-US" sz="2400" b="0" i="1" dirty="0">
                <a:solidFill>
                  <a:srgbClr val="333333"/>
                </a:solidFill>
                <a:effectLst/>
              </a:rPr>
              <a:t>Just mixing with people and mingling with people. Finding out about people. Some people are very reluctant to talk but eventually they will. They will tell you things about themselves which is good. I like a social life. I’m a social person. </a:t>
            </a:r>
            <a:r>
              <a:rPr lang="en-US" sz="2400" b="0" i="0" dirty="0">
                <a:solidFill>
                  <a:srgbClr val="333333"/>
                </a:solidFill>
                <a:effectLst/>
              </a:rPr>
              <a:t>Female, 86</a:t>
            </a:r>
          </a:p>
          <a:p>
            <a:pPr marL="0" indent="0">
              <a:buNone/>
            </a:pPr>
            <a:endParaRPr lang="en-US" sz="2400" dirty="0">
              <a:solidFill>
                <a:srgbClr val="333333"/>
              </a:solidFill>
            </a:endParaRPr>
          </a:p>
          <a:p>
            <a:pPr marL="0" indent="0">
              <a:buNone/>
            </a:pPr>
            <a:r>
              <a:rPr lang="en-US" sz="2400" b="0" i="1" dirty="0">
                <a:solidFill>
                  <a:srgbClr val="333333"/>
                </a:solidFill>
                <a:effectLst/>
              </a:rPr>
              <a:t>They are really good here. I don’t miss anything … There is always someone I can talk to … There are some people who don’t want to talk at all and there are some who want to sit in their room all the time. I try to find those people to talk to [laughs]—talk to people who are not really happy to make them happy … I want to make people feel good. </a:t>
            </a:r>
            <a:r>
              <a:rPr lang="en-US" sz="2400" b="0" dirty="0">
                <a:solidFill>
                  <a:srgbClr val="333333"/>
                </a:solidFill>
                <a:effectLst/>
              </a:rPr>
              <a:t>Female, 80</a:t>
            </a:r>
            <a:endParaRPr lang="en-AU" sz="2400" dirty="0">
              <a:effectLst/>
              <a:ea typeface="Arial" panose="020B0604020202020204" pitchFamily="34" charset="0"/>
            </a:endParaRPr>
          </a:p>
        </p:txBody>
      </p:sp>
    </p:spTree>
    <p:extLst>
      <p:ext uri="{BB962C8B-B14F-4D97-AF65-F5344CB8AC3E}">
        <p14:creationId xmlns:p14="http://schemas.microsoft.com/office/powerpoint/2010/main" val="2721208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87620B-05A0-41AC-9F3D-C5787D10E703}"/>
              </a:ext>
            </a:extLst>
          </p:cNvPr>
          <p:cNvSpPr>
            <a:spLocks noGrp="1"/>
          </p:cNvSpPr>
          <p:nvPr>
            <p:ph type="title"/>
          </p:nvPr>
        </p:nvSpPr>
        <p:spPr>
          <a:xfrm>
            <a:off x="1171074" y="1396686"/>
            <a:ext cx="3240506" cy="4064628"/>
          </a:xfrm>
        </p:spPr>
        <p:txBody>
          <a:bodyPr>
            <a:normAutofit/>
          </a:bodyPr>
          <a:lstStyle/>
          <a:p>
            <a:r>
              <a:rPr lang="en-AU">
                <a:solidFill>
                  <a:srgbClr val="FFFFFF"/>
                </a:solidFill>
              </a:rPr>
              <a:t>Faith or spirituality</a:t>
            </a:r>
          </a:p>
        </p:txBody>
      </p:sp>
      <p:sp>
        <p:nvSpPr>
          <p:cNvPr id="19" name="Arc 18">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3F20D0D-BC31-4D5F-9CD2-D114158CE949}"/>
              </a:ext>
            </a:extLst>
          </p:cNvPr>
          <p:cNvSpPr>
            <a:spLocks noGrp="1"/>
          </p:cNvSpPr>
          <p:nvPr>
            <p:ph idx="1"/>
          </p:nvPr>
        </p:nvSpPr>
        <p:spPr>
          <a:xfrm>
            <a:off x="5370153" y="1526033"/>
            <a:ext cx="5536397" cy="3935281"/>
          </a:xfrm>
        </p:spPr>
        <p:txBody>
          <a:bodyPr>
            <a:normAutofit/>
          </a:bodyPr>
          <a:lstStyle/>
          <a:p>
            <a:pPr marR="457200" indent="0">
              <a:spcBef>
                <a:spcPts val="600"/>
              </a:spcBef>
              <a:spcAft>
                <a:spcPts val="1200"/>
              </a:spcAft>
              <a:buNone/>
            </a:pPr>
            <a:r>
              <a:rPr lang="en-US" sz="2600" i="1" dirty="0">
                <a:effectLst/>
                <a:ea typeface="Arial" panose="020B0604020202020204" pitchFamily="34" charset="0"/>
              </a:rPr>
              <a:t>I have a strong faith and that keeps me going … I have a certain peace because of that … that helps a lot. I have always had a very strong faith. I used to take part in missionary group work … I go to church service every Tuesday. We have a good social circle here that goes to church. </a:t>
            </a:r>
            <a:r>
              <a:rPr lang="en-US" sz="2600" dirty="0">
                <a:effectLst/>
                <a:ea typeface="Arial" panose="020B0604020202020204" pitchFamily="34" charset="0"/>
              </a:rPr>
              <a:t>Female, 90</a:t>
            </a:r>
          </a:p>
          <a:p>
            <a:endParaRPr lang="en-AU" sz="2600" dirty="0"/>
          </a:p>
        </p:txBody>
      </p:sp>
    </p:spTree>
    <p:extLst>
      <p:ext uri="{BB962C8B-B14F-4D97-AF65-F5344CB8AC3E}">
        <p14:creationId xmlns:p14="http://schemas.microsoft.com/office/powerpoint/2010/main" val="2129200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7" name="Rectangle 206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at a table with a cup and a book&#10;&#10;Description automatically generated">
            <a:extLst>
              <a:ext uri="{FF2B5EF4-FFF2-40B4-BE49-F238E27FC236}">
                <a16:creationId xmlns:a16="http://schemas.microsoft.com/office/drawing/2014/main" id="{8787A5E6-1764-4DFF-9517-C636B02367D3}"/>
              </a:ext>
            </a:extLst>
          </p:cNvPr>
          <p:cNvPicPr>
            <a:picLocks noChangeAspect="1"/>
          </p:cNvPicPr>
          <p:nvPr/>
        </p:nvPicPr>
        <p:blipFill>
          <a:blip r:embed="rId3"/>
          <a:srcRect l="4692" r="1191" b="-1"/>
          <a:stretch>
            <a:fillRect/>
          </a:stretch>
        </p:blipFill>
        <p:spPr>
          <a:xfrm>
            <a:off x="2522356" y="10"/>
            <a:ext cx="9669642" cy="6857990"/>
          </a:xfrm>
          <a:prstGeom prst="rect">
            <a:avLst/>
          </a:prstGeom>
        </p:spPr>
      </p:pic>
      <p:sp>
        <p:nvSpPr>
          <p:cNvPr id="2069" name="Rectangle 206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F114E3-9B64-4D49-A5AC-D880EB144A36}"/>
              </a:ext>
            </a:extLst>
          </p:cNvPr>
          <p:cNvSpPr>
            <a:spLocks noGrp="1"/>
          </p:cNvSpPr>
          <p:nvPr>
            <p:ph type="title"/>
          </p:nvPr>
        </p:nvSpPr>
        <p:spPr>
          <a:xfrm>
            <a:off x="838200" y="365125"/>
            <a:ext cx="3822189" cy="1899912"/>
          </a:xfrm>
        </p:spPr>
        <p:txBody>
          <a:bodyPr>
            <a:normAutofit/>
          </a:bodyPr>
          <a:lstStyle/>
          <a:p>
            <a:r>
              <a:rPr lang="en-US" sz="4000" dirty="0">
                <a:solidFill>
                  <a:srgbClr val="7030A0"/>
                </a:solidFill>
              </a:rPr>
              <a:t>What does this look like in practice?</a:t>
            </a:r>
          </a:p>
        </p:txBody>
      </p:sp>
      <p:sp>
        <p:nvSpPr>
          <p:cNvPr id="3" name="Content Placeholder 2">
            <a:extLst>
              <a:ext uri="{FF2B5EF4-FFF2-40B4-BE49-F238E27FC236}">
                <a16:creationId xmlns:a16="http://schemas.microsoft.com/office/drawing/2014/main" id="{94820695-2CC8-4EBD-9CB8-4462AE7F8210}"/>
              </a:ext>
            </a:extLst>
          </p:cNvPr>
          <p:cNvSpPr>
            <a:spLocks noGrp="1"/>
          </p:cNvSpPr>
          <p:nvPr>
            <p:ph idx="1"/>
          </p:nvPr>
        </p:nvSpPr>
        <p:spPr>
          <a:xfrm>
            <a:off x="838200" y="2343807"/>
            <a:ext cx="3822189" cy="4149068"/>
          </a:xfrm>
        </p:spPr>
        <p:txBody>
          <a:bodyPr>
            <a:normAutofit lnSpcReduction="10000"/>
          </a:bodyPr>
          <a:lstStyle/>
          <a:p>
            <a:r>
              <a:rPr lang="en-US" sz="1600" dirty="0"/>
              <a:t>Purpose amongst adults living in residential communities may be facilitated through varied mechanisms.</a:t>
            </a:r>
          </a:p>
          <a:p>
            <a:r>
              <a:rPr lang="en-US" sz="1600" dirty="0"/>
              <a:t>Providing meaningful occupation may help inform relevant activities in this setting. </a:t>
            </a:r>
          </a:p>
          <a:p>
            <a:r>
              <a:rPr lang="en-US" sz="1600" dirty="0"/>
              <a:t>Providing sufficient opportunities for residents to be useful, help, or contribute </a:t>
            </a:r>
          </a:p>
          <a:p>
            <a:r>
              <a:rPr lang="en-US" sz="1600" dirty="0"/>
              <a:t>Resident designed and led programs or initiatives.</a:t>
            </a:r>
          </a:p>
          <a:p>
            <a:r>
              <a:rPr lang="en-US" sz="1600" dirty="0"/>
              <a:t>Maximizing flexibility of routine will support independence, choice and autonomy. </a:t>
            </a:r>
          </a:p>
          <a:p>
            <a:r>
              <a:rPr lang="en-US" sz="1600" dirty="0"/>
              <a:t>Facilitating access to like minded individuals or groups.</a:t>
            </a:r>
          </a:p>
        </p:txBody>
      </p:sp>
    </p:spTree>
    <p:extLst>
      <p:ext uri="{BB962C8B-B14F-4D97-AF65-F5344CB8AC3E}">
        <p14:creationId xmlns:p14="http://schemas.microsoft.com/office/powerpoint/2010/main" val="4174105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B1DE6-D053-4DBE-B695-7FD812A8AE0F}"/>
              </a:ext>
            </a:extLst>
          </p:cNvPr>
          <p:cNvSpPr>
            <a:spLocks noGrp="1"/>
          </p:cNvSpPr>
          <p:nvPr>
            <p:ph type="title"/>
          </p:nvPr>
        </p:nvSpPr>
        <p:spPr>
          <a:xfrm>
            <a:off x="6513788" y="365125"/>
            <a:ext cx="4840010" cy="1095813"/>
          </a:xfrm>
        </p:spPr>
        <p:txBody>
          <a:bodyPr>
            <a:normAutofit/>
          </a:bodyPr>
          <a:lstStyle/>
          <a:p>
            <a:r>
              <a:rPr lang="en-US" dirty="0"/>
              <a:t>Logan Life Center </a:t>
            </a:r>
          </a:p>
        </p:txBody>
      </p:sp>
      <p:pic>
        <p:nvPicPr>
          <p:cNvPr id="4" name="Picture 3">
            <a:extLst>
              <a:ext uri="{FF2B5EF4-FFF2-40B4-BE49-F238E27FC236}">
                <a16:creationId xmlns:a16="http://schemas.microsoft.com/office/drawing/2014/main" id="{A3476CEF-DCD2-43EE-A8D0-B08BBF8A2134}"/>
              </a:ext>
            </a:extLst>
          </p:cNvPr>
          <p:cNvPicPr>
            <a:picLocks noChangeAspect="1"/>
          </p:cNvPicPr>
          <p:nvPr/>
        </p:nvPicPr>
        <p:blipFill>
          <a:blip r:embed="rId3"/>
          <a:srcRect l="10132" r="22977"/>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84564BE7-74BB-4AA1-A3CF-E6E83FF36D0F}"/>
              </a:ext>
            </a:extLst>
          </p:cNvPr>
          <p:cNvSpPr>
            <a:spLocks noGrp="1"/>
          </p:cNvSpPr>
          <p:nvPr>
            <p:ph idx="1"/>
          </p:nvPr>
        </p:nvSpPr>
        <p:spPr>
          <a:xfrm>
            <a:off x="6513788" y="1734207"/>
            <a:ext cx="4840010" cy="4758668"/>
          </a:xfrm>
        </p:spPr>
        <p:txBody>
          <a:bodyPr>
            <a:normAutofit lnSpcReduction="10000"/>
          </a:bodyPr>
          <a:lstStyle/>
          <a:p>
            <a:r>
              <a:rPr lang="en-US" sz="2000" dirty="0"/>
              <a:t>Based in Logan, Kansas, the Logan Intergenerational Family Education (LIFE) Center project(LIFE) Center integrates several community facilities into the single structure, including a nursing home, a Pre-K through 4th grade elementary school, gymnasium and other community rooms and facilities. </a:t>
            </a:r>
          </a:p>
          <a:p>
            <a:r>
              <a:rPr lang="en-US" sz="2000" dirty="0"/>
              <a:t>The goal of the LIFE Center is to create a state-of-the art intergenerational facility that responds to multiple community needs, including public education, skilled disabled and senior care services, and community center, in a way that improves educational outcomes, </a:t>
            </a:r>
            <a:r>
              <a:rPr lang="en-US" sz="2000" b="1" dirty="0"/>
              <a:t>enhances quality of life for residents</a:t>
            </a:r>
            <a:r>
              <a:rPr lang="en-US" sz="2000" dirty="0"/>
              <a:t>, while maximizing cost efficiency through centralization of resources and facilities</a:t>
            </a:r>
            <a:r>
              <a:rPr lang="en-US" sz="1800" dirty="0"/>
              <a:t>. </a:t>
            </a:r>
          </a:p>
        </p:txBody>
      </p:sp>
    </p:spTree>
    <p:extLst>
      <p:ext uri="{BB962C8B-B14F-4D97-AF65-F5344CB8AC3E}">
        <p14:creationId xmlns:p14="http://schemas.microsoft.com/office/powerpoint/2010/main" val="565164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B1DE6-D053-4DBE-B695-7FD812A8AE0F}"/>
              </a:ext>
            </a:extLst>
          </p:cNvPr>
          <p:cNvSpPr>
            <a:spLocks noGrp="1"/>
          </p:cNvSpPr>
          <p:nvPr>
            <p:ph type="title"/>
          </p:nvPr>
        </p:nvSpPr>
        <p:spPr>
          <a:xfrm>
            <a:off x="630936" y="4544570"/>
            <a:ext cx="3344528" cy="1703830"/>
          </a:xfrm>
        </p:spPr>
        <p:txBody>
          <a:bodyPr anchor="ctr">
            <a:normAutofit/>
          </a:bodyPr>
          <a:lstStyle/>
          <a:p>
            <a:r>
              <a:rPr lang="en-US" sz="4800" dirty="0"/>
              <a:t>Logan Life Center </a:t>
            </a:r>
          </a:p>
        </p:txBody>
      </p:sp>
      <p:pic>
        <p:nvPicPr>
          <p:cNvPr id="4" name="Content Placeholder 8" descr="A group of people sitting at a table&#10;&#10;Description automatically generated">
            <a:extLst>
              <a:ext uri="{FF2B5EF4-FFF2-40B4-BE49-F238E27FC236}">
                <a16:creationId xmlns:a16="http://schemas.microsoft.com/office/drawing/2014/main" id="{201227F7-2640-4C39-838B-9FE08518D292}"/>
              </a:ext>
            </a:extLst>
          </p:cNvPr>
          <p:cNvPicPr>
            <a:picLocks noChangeAspect="1"/>
          </p:cNvPicPr>
          <p:nvPr/>
        </p:nvPicPr>
        <p:blipFill>
          <a:blip r:embed="rId3"/>
          <a:srcRect l="30514" r="252" b="-2"/>
          <a:stretch>
            <a:fillRect/>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5" name="Content Placeholder 14" descr="A hallway with a locker room and locker rooms&#10;&#10;Description automatically generated">
            <a:extLst>
              <a:ext uri="{FF2B5EF4-FFF2-40B4-BE49-F238E27FC236}">
                <a16:creationId xmlns:a16="http://schemas.microsoft.com/office/drawing/2014/main" id="{1931A701-9B37-4292-8B61-816FB43F0474}"/>
              </a:ext>
            </a:extLst>
          </p:cNvPr>
          <p:cNvPicPr>
            <a:picLocks noChangeAspect="1"/>
          </p:cNvPicPr>
          <p:nvPr/>
        </p:nvPicPr>
        <p:blipFill>
          <a:blip r:embed="rId4"/>
          <a:srcRect t="3632" r="1" b="12966"/>
          <a:stretch>
            <a:fillRect/>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9" name="Content Placeholder 4" descr="A blue and yellow playground&#10;&#10;Description automatically generated">
            <a:extLst>
              <a:ext uri="{FF2B5EF4-FFF2-40B4-BE49-F238E27FC236}">
                <a16:creationId xmlns:a16="http://schemas.microsoft.com/office/drawing/2014/main" id="{10244C51-24DF-4CBA-9262-F35BBDFC4964}"/>
              </a:ext>
            </a:extLst>
          </p:cNvPr>
          <p:cNvPicPr>
            <a:picLocks noChangeAspect="1"/>
          </p:cNvPicPr>
          <p:nvPr/>
        </p:nvPicPr>
        <p:blipFill>
          <a:blip r:embed="rId5"/>
          <a:srcRect t="15376" r="-4" b="3813"/>
          <a:stretch>
            <a:fillRect/>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21"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564BE7-74BB-4AA1-A3CF-E6E83FF36D0F}"/>
              </a:ext>
            </a:extLst>
          </p:cNvPr>
          <p:cNvSpPr>
            <a:spLocks noGrp="1"/>
          </p:cNvSpPr>
          <p:nvPr>
            <p:ph idx="1"/>
          </p:nvPr>
        </p:nvSpPr>
        <p:spPr>
          <a:xfrm>
            <a:off x="4413582" y="4544570"/>
            <a:ext cx="7147481" cy="1908782"/>
          </a:xfrm>
        </p:spPr>
        <p:txBody>
          <a:bodyPr anchor="ctr">
            <a:normAutofit/>
          </a:bodyPr>
          <a:lstStyle/>
          <a:p>
            <a:pPr marL="0" indent="0">
              <a:buNone/>
            </a:pPr>
            <a:endParaRPr lang="en-US" sz="1500" dirty="0"/>
          </a:p>
          <a:p>
            <a:r>
              <a:rPr lang="en-US" sz="1800" dirty="0"/>
              <a:t>The newly constructed 36 bed nursing home (Logan Manor) is designed in line with the modern small house or Green House Project principles</a:t>
            </a:r>
          </a:p>
          <a:p>
            <a:r>
              <a:rPr lang="en-US" sz="1800" dirty="0"/>
              <a:t>The nursing home is interconnected with the elementary school, enabling residents to regularly interact with the elementary school students. </a:t>
            </a:r>
          </a:p>
        </p:txBody>
      </p:sp>
    </p:spTree>
    <p:extLst>
      <p:ext uri="{BB962C8B-B14F-4D97-AF65-F5344CB8AC3E}">
        <p14:creationId xmlns:p14="http://schemas.microsoft.com/office/powerpoint/2010/main" val="371809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4">
            <a:extLst>
              <a:ext uri="{FF2B5EF4-FFF2-40B4-BE49-F238E27FC236}">
                <a16:creationId xmlns:a16="http://schemas.microsoft.com/office/drawing/2014/main" id="{C7336F7B-7038-4227-BCAC-E417CC3F6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369732C-8C15-48C2-B87C-18E1150451B9}"/>
              </a:ext>
            </a:extLst>
          </p:cNvPr>
          <p:cNvPicPr>
            <a:picLocks noChangeAspect="1"/>
          </p:cNvPicPr>
          <p:nvPr/>
        </p:nvPicPr>
        <p:blipFill>
          <a:blip r:embed="rId3"/>
          <a:srcRect t="24910" r="3" b="12311"/>
          <a:stretch>
            <a:fillRect/>
          </a:stretch>
        </p:blipFill>
        <p:spPr>
          <a:xfrm>
            <a:off x="196731" y="175147"/>
            <a:ext cx="3792174" cy="3174339"/>
          </a:xfrm>
          <a:prstGeom prst="rect">
            <a:avLst/>
          </a:prstGeom>
        </p:spPr>
      </p:pic>
      <p:pic>
        <p:nvPicPr>
          <p:cNvPr id="13" name="Picture 12">
            <a:extLst>
              <a:ext uri="{FF2B5EF4-FFF2-40B4-BE49-F238E27FC236}">
                <a16:creationId xmlns:a16="http://schemas.microsoft.com/office/drawing/2014/main" id="{3C4356D0-E3A7-44EF-A332-4C2D44F27D36}"/>
              </a:ext>
            </a:extLst>
          </p:cNvPr>
          <p:cNvPicPr>
            <a:picLocks noChangeAspect="1"/>
          </p:cNvPicPr>
          <p:nvPr/>
        </p:nvPicPr>
        <p:blipFill>
          <a:blip r:embed="rId4"/>
          <a:srcRect r="10401" b="-1"/>
          <a:stretch>
            <a:fillRect/>
          </a:stretch>
        </p:blipFill>
        <p:spPr>
          <a:xfrm>
            <a:off x="4209091" y="175147"/>
            <a:ext cx="3792174" cy="3174339"/>
          </a:xfrm>
          <a:prstGeom prst="rect">
            <a:avLst/>
          </a:prstGeom>
        </p:spPr>
      </p:pic>
      <p:pic>
        <p:nvPicPr>
          <p:cNvPr id="22" name="Picture 21" descr="A group of people sitting on a bed&#10;&#10;Description automatically generated">
            <a:extLst>
              <a:ext uri="{FF2B5EF4-FFF2-40B4-BE49-F238E27FC236}">
                <a16:creationId xmlns:a16="http://schemas.microsoft.com/office/drawing/2014/main" id="{0065791A-9495-4DA3-9EF3-9C42CADA303A}"/>
              </a:ext>
            </a:extLst>
          </p:cNvPr>
          <p:cNvPicPr>
            <a:picLocks noChangeAspect="1"/>
          </p:cNvPicPr>
          <p:nvPr/>
        </p:nvPicPr>
        <p:blipFill>
          <a:blip r:embed="rId5"/>
          <a:srcRect l="5004" r="5397" b="-1"/>
          <a:stretch>
            <a:fillRect/>
          </a:stretch>
        </p:blipFill>
        <p:spPr>
          <a:xfrm>
            <a:off x="8194217" y="175147"/>
            <a:ext cx="3792174" cy="3174339"/>
          </a:xfrm>
          <a:prstGeom prst="rect">
            <a:avLst/>
          </a:prstGeom>
        </p:spPr>
      </p:pic>
      <p:pic>
        <p:nvPicPr>
          <p:cNvPr id="18" name="Picture 17">
            <a:extLst>
              <a:ext uri="{FF2B5EF4-FFF2-40B4-BE49-F238E27FC236}">
                <a16:creationId xmlns:a16="http://schemas.microsoft.com/office/drawing/2014/main" id="{ABB3A705-C6D3-4618-9754-952FC00F4DBD}"/>
              </a:ext>
            </a:extLst>
          </p:cNvPr>
          <p:cNvPicPr>
            <a:picLocks noChangeAspect="1"/>
          </p:cNvPicPr>
          <p:nvPr/>
        </p:nvPicPr>
        <p:blipFill>
          <a:blip r:embed="rId6"/>
          <a:srcRect l="10321" r="-4" b="-4"/>
          <a:stretch>
            <a:fillRect/>
          </a:stretch>
        </p:blipFill>
        <p:spPr>
          <a:xfrm>
            <a:off x="191088" y="3508511"/>
            <a:ext cx="3792174" cy="3171426"/>
          </a:xfrm>
          <a:prstGeom prst="rect">
            <a:avLst/>
          </a:prstGeom>
        </p:spPr>
      </p:pic>
      <p:pic>
        <p:nvPicPr>
          <p:cNvPr id="11" name="Picture 10">
            <a:extLst>
              <a:ext uri="{FF2B5EF4-FFF2-40B4-BE49-F238E27FC236}">
                <a16:creationId xmlns:a16="http://schemas.microsoft.com/office/drawing/2014/main" id="{AC5B3943-1A47-46CD-B318-DC3B45B9CC90}"/>
              </a:ext>
            </a:extLst>
          </p:cNvPr>
          <p:cNvPicPr>
            <a:picLocks noChangeAspect="1"/>
          </p:cNvPicPr>
          <p:nvPr/>
        </p:nvPicPr>
        <p:blipFill>
          <a:blip r:embed="rId7"/>
          <a:srcRect l="10321" r="-4" b="-4"/>
          <a:stretch>
            <a:fillRect/>
          </a:stretch>
        </p:blipFill>
        <p:spPr>
          <a:xfrm>
            <a:off x="4203448" y="3508511"/>
            <a:ext cx="3792174" cy="3171426"/>
          </a:xfrm>
          <a:prstGeom prst="rect">
            <a:avLst/>
          </a:prstGeom>
        </p:spPr>
      </p:pic>
      <p:pic>
        <p:nvPicPr>
          <p:cNvPr id="8" name="Content Placeholder 7">
            <a:extLst>
              <a:ext uri="{FF2B5EF4-FFF2-40B4-BE49-F238E27FC236}">
                <a16:creationId xmlns:a16="http://schemas.microsoft.com/office/drawing/2014/main" id="{C1A6CED5-C425-4233-86C3-6634452C2843}"/>
              </a:ext>
            </a:extLst>
          </p:cNvPr>
          <p:cNvPicPr>
            <a:picLocks noChangeAspect="1"/>
          </p:cNvPicPr>
          <p:nvPr/>
        </p:nvPicPr>
        <p:blipFill>
          <a:blip r:embed="rId8"/>
          <a:srcRect r="10317" b="-4"/>
          <a:stretch>
            <a:fillRect/>
          </a:stretch>
        </p:blipFill>
        <p:spPr>
          <a:xfrm>
            <a:off x="8188574" y="3508511"/>
            <a:ext cx="3792174" cy="3171426"/>
          </a:xfrm>
          <a:prstGeom prst="rect">
            <a:avLst/>
          </a:prstGeom>
        </p:spPr>
      </p:pic>
    </p:spTree>
    <p:extLst>
      <p:ext uri="{BB962C8B-B14F-4D97-AF65-F5344CB8AC3E}">
        <p14:creationId xmlns:p14="http://schemas.microsoft.com/office/powerpoint/2010/main" val="872012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6B5F3-6C02-4ED8-8591-AFE262E0020C}"/>
              </a:ext>
            </a:extLst>
          </p:cNvPr>
          <p:cNvSpPr>
            <a:spLocks noGrp="1"/>
          </p:cNvSpPr>
          <p:nvPr>
            <p:ph type="title"/>
          </p:nvPr>
        </p:nvSpPr>
        <p:spPr>
          <a:xfrm>
            <a:off x="572493" y="238539"/>
            <a:ext cx="11018520" cy="1053233"/>
          </a:xfrm>
        </p:spPr>
        <p:txBody>
          <a:bodyPr anchor="b">
            <a:normAutofit/>
          </a:bodyPr>
          <a:lstStyle/>
          <a:p>
            <a:r>
              <a:rPr lang="en-US" sz="4800" dirty="0"/>
              <a:t>Logan Manor Resident Perspective</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2AFB770-6E80-3D8E-F3B0-CDD4A595FD76}"/>
              </a:ext>
            </a:extLst>
          </p:cNvPr>
          <p:cNvSpPr>
            <a:spLocks noGrp="1"/>
          </p:cNvSpPr>
          <p:nvPr>
            <p:ph idx="1"/>
          </p:nvPr>
        </p:nvSpPr>
        <p:spPr>
          <a:xfrm>
            <a:off x="572492" y="2071316"/>
            <a:ext cx="10410817" cy="4119172"/>
          </a:xfrm>
        </p:spPr>
        <p:txBody>
          <a:bodyPr anchor="t">
            <a:normAutofit fontScale="25000" lnSpcReduction="20000"/>
          </a:bodyPr>
          <a:lstStyle/>
          <a:p>
            <a:r>
              <a:rPr lang="en-US" sz="11200" dirty="0"/>
              <a:t>Enabling environment that promoted movement and interaction</a:t>
            </a:r>
          </a:p>
          <a:p>
            <a:endParaRPr lang="en-US" dirty="0"/>
          </a:p>
          <a:p>
            <a:pPr marL="0" indent="0" algn="ctr">
              <a:buNone/>
            </a:pPr>
            <a:r>
              <a:rPr lang="en-US" sz="7200" i="1" dirty="0">
                <a:solidFill>
                  <a:schemeClr val="accent6">
                    <a:lumMod val="50000"/>
                  </a:schemeClr>
                </a:solidFill>
              </a:rPr>
              <a:t>“It’s quite a different place in that we are next to a primary school and this care service as well…</a:t>
            </a:r>
            <a:r>
              <a:rPr lang="en-US" sz="7200" i="1" dirty="0">
                <a:solidFill>
                  <a:schemeClr val="accent6">
                    <a:lumMod val="50000"/>
                  </a:schemeClr>
                </a:solidFill>
                <a:effectLst/>
                <a:ea typeface="Segoe UI" panose="020B0502040204020203" pitchFamily="34" charset="0"/>
              </a:rPr>
              <a:t>And that's what makes it easier, I'm sure, for the school kids to come, because before they had to come clear downtown.”</a:t>
            </a:r>
          </a:p>
          <a:p>
            <a:pPr marL="0" indent="0" algn="ctr">
              <a:buNone/>
            </a:pPr>
            <a:endParaRPr lang="en-US" sz="7200" i="1" dirty="0">
              <a:solidFill>
                <a:schemeClr val="accent6">
                  <a:lumMod val="50000"/>
                </a:schemeClr>
              </a:solidFill>
              <a:ea typeface="Segoe UI" panose="020B0502040204020203" pitchFamily="34" charset="0"/>
            </a:endParaRPr>
          </a:p>
          <a:p>
            <a:pPr marL="0" indent="0" algn="ctr">
              <a:buNone/>
            </a:pPr>
            <a:r>
              <a:rPr lang="en-US" sz="7200" i="1" dirty="0">
                <a:solidFill>
                  <a:schemeClr val="accent6">
                    <a:lumMod val="50000"/>
                  </a:schemeClr>
                </a:solidFill>
                <a:effectLst/>
                <a:ea typeface="Segoe UI" panose="020B0502040204020203" pitchFamily="34" charset="0"/>
              </a:rPr>
              <a:t>“I would say it's a good place to be, yeah. It's just…normal.”</a:t>
            </a:r>
          </a:p>
          <a:p>
            <a:pPr marL="0" indent="0" algn="ctr">
              <a:buNone/>
            </a:pPr>
            <a:endParaRPr lang="en-US" sz="7200" i="1" dirty="0">
              <a:solidFill>
                <a:schemeClr val="accent6">
                  <a:lumMod val="50000"/>
                </a:schemeClr>
              </a:solidFill>
              <a:effectLst/>
              <a:ea typeface="Segoe UI" panose="020B0502040204020203" pitchFamily="34" charset="0"/>
            </a:endParaRPr>
          </a:p>
          <a:p>
            <a:pPr marL="0" indent="0" algn="ctr">
              <a:buNone/>
            </a:pPr>
            <a:r>
              <a:rPr lang="en-US" sz="7200" i="1" dirty="0">
                <a:solidFill>
                  <a:schemeClr val="accent6">
                    <a:lumMod val="50000"/>
                  </a:schemeClr>
                </a:solidFill>
              </a:rPr>
              <a:t>“I'm sure there are people that aren't happy to be here, but I don't feel that way. I was living alone for 21 years. For me, basically I'm not alone anymore.. No, like I say, I'm not alone anymore.”</a:t>
            </a:r>
          </a:p>
          <a:p>
            <a:pPr marL="0" indent="0" algn="ctr">
              <a:buNone/>
            </a:pPr>
            <a:endParaRPr lang="en-US" sz="7200" i="1" dirty="0">
              <a:solidFill>
                <a:schemeClr val="accent6">
                  <a:lumMod val="50000"/>
                </a:schemeClr>
              </a:solidFill>
            </a:endParaRPr>
          </a:p>
          <a:p>
            <a:pPr marL="0" indent="0" algn="ctr">
              <a:buNone/>
            </a:pPr>
            <a:r>
              <a:rPr lang="en-US" sz="7200" i="1" dirty="0">
                <a:solidFill>
                  <a:schemeClr val="accent6">
                    <a:lumMod val="50000"/>
                  </a:schemeClr>
                </a:solidFill>
              </a:rPr>
              <a:t>“Here, we're all connected. You can go from here to the classrooms. It will be storming something fierce outside, and you're not in it.”</a:t>
            </a:r>
          </a:p>
        </p:txBody>
      </p:sp>
    </p:spTree>
    <p:extLst>
      <p:ext uri="{BB962C8B-B14F-4D97-AF65-F5344CB8AC3E}">
        <p14:creationId xmlns:p14="http://schemas.microsoft.com/office/powerpoint/2010/main" val="3188794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6B5F3-6C02-4ED8-8591-AFE262E0020C}"/>
              </a:ext>
            </a:extLst>
          </p:cNvPr>
          <p:cNvSpPr>
            <a:spLocks noGrp="1"/>
          </p:cNvSpPr>
          <p:nvPr>
            <p:ph type="title"/>
          </p:nvPr>
        </p:nvSpPr>
        <p:spPr>
          <a:xfrm>
            <a:off x="572493" y="238539"/>
            <a:ext cx="11018520" cy="1165265"/>
          </a:xfrm>
        </p:spPr>
        <p:txBody>
          <a:bodyPr anchor="b">
            <a:normAutofit/>
          </a:bodyPr>
          <a:lstStyle/>
          <a:p>
            <a:r>
              <a:rPr lang="en-US" sz="4800" dirty="0"/>
              <a:t>Logan Manor Resident Perspective</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2AFB770-6E80-3D8E-F3B0-CDD4A595FD76}"/>
              </a:ext>
            </a:extLst>
          </p:cNvPr>
          <p:cNvSpPr>
            <a:spLocks noGrp="1"/>
          </p:cNvSpPr>
          <p:nvPr>
            <p:ph idx="1"/>
          </p:nvPr>
        </p:nvSpPr>
        <p:spPr>
          <a:xfrm>
            <a:off x="572492" y="2071316"/>
            <a:ext cx="11018519" cy="4119172"/>
          </a:xfrm>
        </p:spPr>
        <p:txBody>
          <a:bodyPr anchor="t">
            <a:normAutofit/>
          </a:bodyPr>
          <a:lstStyle/>
          <a:p>
            <a:r>
              <a:rPr lang="en-US" dirty="0"/>
              <a:t>Choice and autonomy </a:t>
            </a:r>
          </a:p>
          <a:p>
            <a:endParaRPr lang="en-US" sz="2200" dirty="0"/>
          </a:p>
          <a:p>
            <a:pPr marL="0" indent="0" algn="ctr">
              <a:buNone/>
            </a:pPr>
            <a:r>
              <a:rPr lang="en-US" sz="2400" i="1" dirty="0">
                <a:solidFill>
                  <a:schemeClr val="accent6">
                    <a:lumMod val="50000"/>
                  </a:schemeClr>
                </a:solidFill>
              </a:rPr>
              <a:t>“It's always nice and quiet, and if something's going on, you can go to it or you don't have to...What I like about it, they don't say, hey, you got to go do this or you got to go do that.”</a:t>
            </a:r>
          </a:p>
          <a:p>
            <a:pPr marL="0" indent="0" algn="ctr">
              <a:buNone/>
            </a:pPr>
            <a:endParaRPr lang="en-US" sz="2400" dirty="0">
              <a:solidFill>
                <a:schemeClr val="accent6">
                  <a:lumMod val="50000"/>
                </a:schemeClr>
              </a:solidFill>
            </a:endParaRPr>
          </a:p>
          <a:p>
            <a:pPr marL="0" indent="0" algn="ctr">
              <a:buNone/>
            </a:pPr>
            <a:r>
              <a:rPr lang="en-US" sz="2400" i="1" dirty="0">
                <a:solidFill>
                  <a:schemeClr val="accent6">
                    <a:lumMod val="50000"/>
                  </a:schemeClr>
                </a:solidFill>
                <a:effectLst/>
                <a:ea typeface="Segoe UI" panose="020B0502040204020203" pitchFamily="34" charset="0"/>
              </a:rPr>
              <a:t>“And they said ever since we moved here, they keep saying ‘this is your home’.</a:t>
            </a:r>
            <a:br>
              <a:rPr lang="en-US" sz="2400" i="1" dirty="0">
                <a:solidFill>
                  <a:schemeClr val="accent6">
                    <a:lumMod val="50000"/>
                  </a:schemeClr>
                </a:solidFill>
                <a:effectLst/>
                <a:ea typeface="Segoe UI" panose="020B0502040204020203" pitchFamily="34" charset="0"/>
              </a:rPr>
            </a:br>
            <a:r>
              <a:rPr lang="en-US" sz="2400" i="1" dirty="0">
                <a:solidFill>
                  <a:schemeClr val="accent6">
                    <a:lumMod val="50000"/>
                  </a:schemeClr>
                </a:solidFill>
                <a:effectLst/>
                <a:ea typeface="Segoe UI" panose="020B0502040204020203" pitchFamily="34" charset="0"/>
              </a:rPr>
              <a:t>You can do what you want and you know, go where you want, those kind of things.” </a:t>
            </a:r>
            <a:endParaRPr lang="en-US" sz="2400" i="1" dirty="0">
              <a:solidFill>
                <a:schemeClr val="accent6">
                  <a:lumMod val="50000"/>
                </a:schemeClr>
              </a:solidFill>
            </a:endParaRPr>
          </a:p>
        </p:txBody>
      </p:sp>
    </p:spTree>
    <p:extLst>
      <p:ext uri="{BB962C8B-B14F-4D97-AF65-F5344CB8AC3E}">
        <p14:creationId xmlns:p14="http://schemas.microsoft.com/office/powerpoint/2010/main" val="1859280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5433-DADA-3570-B425-FD1182CF423B}"/>
              </a:ext>
            </a:extLst>
          </p:cNvPr>
          <p:cNvSpPr>
            <a:spLocks noGrp="1"/>
          </p:cNvSpPr>
          <p:nvPr>
            <p:ph type="title"/>
          </p:nvPr>
        </p:nvSpPr>
        <p:spPr/>
        <p:txBody>
          <a:bodyPr>
            <a:normAutofit/>
          </a:bodyPr>
          <a:lstStyle/>
          <a:p>
            <a:r>
              <a:rPr lang="en-US" sz="4000" b="1" dirty="0">
                <a:solidFill>
                  <a:srgbClr val="43266C"/>
                </a:solidFill>
                <a:latin typeface="+mn-lt"/>
              </a:rPr>
              <a:t>Learning Objectives</a:t>
            </a:r>
            <a:endParaRPr lang="en-US" sz="4000" b="1" dirty="0">
              <a:latin typeface="+mn-lt"/>
            </a:endParaRPr>
          </a:p>
        </p:txBody>
      </p:sp>
      <p:sp>
        <p:nvSpPr>
          <p:cNvPr id="3" name="Content Placeholder 2">
            <a:extLst>
              <a:ext uri="{FF2B5EF4-FFF2-40B4-BE49-F238E27FC236}">
                <a16:creationId xmlns:a16="http://schemas.microsoft.com/office/drawing/2014/main" id="{1FDE8A8F-6855-8030-45BD-1FB2FB607752}"/>
              </a:ext>
            </a:extLst>
          </p:cNvPr>
          <p:cNvSpPr>
            <a:spLocks noGrp="1"/>
          </p:cNvSpPr>
          <p:nvPr>
            <p:ph idx="1"/>
          </p:nvPr>
        </p:nvSpPr>
        <p:spPr>
          <a:xfrm>
            <a:off x="838200" y="1690688"/>
            <a:ext cx="10515600" cy="4209791"/>
          </a:xfrm>
        </p:spPr>
        <p:txBody>
          <a:bodyPr/>
          <a:lstStyle/>
          <a:p>
            <a:r>
              <a:rPr lang="en-US" dirty="0"/>
              <a:t>Explain the role and impact of sense of purpose in long term care settings. </a:t>
            </a:r>
          </a:p>
          <a:p>
            <a:r>
              <a:rPr lang="en-US" dirty="0"/>
              <a:t>Describe potential means of promoting sense of purpose amongst long-term care residents.</a:t>
            </a:r>
          </a:p>
          <a:p>
            <a:r>
              <a:rPr lang="en-US" dirty="0"/>
              <a:t>Evaluate preliminary findings from an intergenerational program involving elementary school children and nursing home residents and the program's potential to contribute to sense of purpose.</a:t>
            </a:r>
          </a:p>
        </p:txBody>
      </p:sp>
      <p:sp>
        <p:nvSpPr>
          <p:cNvPr id="4" name="Rectangle 3">
            <a:extLst>
              <a:ext uri="{FF2B5EF4-FFF2-40B4-BE49-F238E27FC236}">
                <a16:creationId xmlns:a16="http://schemas.microsoft.com/office/drawing/2014/main" id="{BB8199C9-00AD-2B64-6559-C200FE0FF2CA}"/>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clipart&#10;&#10;Description automatically generated">
            <a:extLst>
              <a:ext uri="{FF2B5EF4-FFF2-40B4-BE49-F238E27FC236}">
                <a16:creationId xmlns:a16="http://schemas.microsoft.com/office/drawing/2014/main" id="{1F883E42-072B-C8C9-D43F-2C2CEA819CA1}"/>
              </a:ext>
            </a:extLst>
          </p:cNvPr>
          <p:cNvPicPr>
            <a:picLocks noChangeAspect="1"/>
          </p:cNvPicPr>
          <p:nvPr/>
        </p:nvPicPr>
        <p:blipFill>
          <a:blip r:embed="rId2"/>
          <a:stretch>
            <a:fillRect/>
          </a:stretch>
        </p:blipFill>
        <p:spPr>
          <a:xfrm>
            <a:off x="401007" y="6183706"/>
            <a:ext cx="1483249" cy="347249"/>
          </a:xfrm>
          <a:prstGeom prst="rect">
            <a:avLst/>
          </a:prstGeom>
        </p:spPr>
      </p:pic>
      <p:sp>
        <p:nvSpPr>
          <p:cNvPr id="6" name="TextBox 5">
            <a:extLst>
              <a:ext uri="{FF2B5EF4-FFF2-40B4-BE49-F238E27FC236}">
                <a16:creationId xmlns:a16="http://schemas.microsoft.com/office/drawing/2014/main" id="{1CC71E6C-BBB6-63FE-9280-084C32795164}"/>
              </a:ext>
            </a:extLst>
          </p:cNvPr>
          <p:cNvSpPr txBox="1"/>
          <p:nvPr/>
        </p:nvSpPr>
        <p:spPr>
          <a:xfrm>
            <a:off x="6818161" y="6404247"/>
            <a:ext cx="5060515" cy="215444"/>
          </a:xfrm>
          <a:prstGeom prst="rect">
            <a:avLst/>
          </a:prstGeom>
          <a:noFill/>
        </p:spPr>
        <p:txBody>
          <a:bodyPr wrap="square" rtlCol="0">
            <a:spAutoFit/>
          </a:bodyPr>
          <a:lstStyle/>
          <a:p>
            <a:pPr algn="r"/>
            <a:r>
              <a:rPr lang="en-US" sz="800" spc="300" dirty="0">
                <a:solidFill>
                  <a:schemeClr val="bg2">
                    <a:lumMod val="50000"/>
                  </a:schemeClr>
                </a:solidFill>
                <a:latin typeface="Myriad Pro" panose="020B0503030403020204" pitchFamily="34" charset="0"/>
              </a:rPr>
              <a:t>Presentation Title</a:t>
            </a:r>
          </a:p>
        </p:txBody>
      </p:sp>
    </p:spTree>
    <p:extLst>
      <p:ext uri="{BB962C8B-B14F-4D97-AF65-F5344CB8AC3E}">
        <p14:creationId xmlns:p14="http://schemas.microsoft.com/office/powerpoint/2010/main" val="42311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6B5F3-6C02-4ED8-8591-AFE262E0020C}"/>
              </a:ext>
            </a:extLst>
          </p:cNvPr>
          <p:cNvSpPr>
            <a:spLocks noGrp="1"/>
          </p:cNvSpPr>
          <p:nvPr>
            <p:ph type="title"/>
          </p:nvPr>
        </p:nvSpPr>
        <p:spPr>
          <a:xfrm>
            <a:off x="572493" y="238539"/>
            <a:ext cx="11018520" cy="1053233"/>
          </a:xfrm>
        </p:spPr>
        <p:txBody>
          <a:bodyPr anchor="b">
            <a:normAutofit/>
          </a:bodyPr>
          <a:lstStyle/>
          <a:p>
            <a:r>
              <a:rPr lang="en-US" sz="4800" dirty="0"/>
              <a:t>Logan Manor Resident Perspective</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2AFB770-6E80-3D8E-F3B0-CDD4A595FD76}"/>
              </a:ext>
            </a:extLst>
          </p:cNvPr>
          <p:cNvSpPr>
            <a:spLocks noGrp="1"/>
          </p:cNvSpPr>
          <p:nvPr>
            <p:ph idx="1"/>
          </p:nvPr>
        </p:nvSpPr>
        <p:spPr>
          <a:xfrm>
            <a:off x="572492" y="2071316"/>
            <a:ext cx="10347755" cy="4119172"/>
          </a:xfrm>
        </p:spPr>
        <p:txBody>
          <a:bodyPr anchor="t">
            <a:normAutofit/>
          </a:bodyPr>
          <a:lstStyle/>
          <a:p>
            <a:r>
              <a:rPr lang="en-US" sz="2200" dirty="0"/>
              <a:t>Children brought joy but also purpose and a sense of responsibility </a:t>
            </a:r>
          </a:p>
          <a:p>
            <a:pPr marL="0" indent="0">
              <a:buNone/>
            </a:pPr>
            <a:endParaRPr lang="en-US" sz="2200" dirty="0"/>
          </a:p>
          <a:p>
            <a:pPr marL="0" indent="0" algn="ctr">
              <a:buNone/>
            </a:pPr>
            <a:r>
              <a:rPr lang="en-US" sz="2000" i="1" dirty="0">
                <a:solidFill>
                  <a:schemeClr val="accent6">
                    <a:lumMod val="50000"/>
                  </a:schemeClr>
                </a:solidFill>
              </a:rPr>
              <a:t>“Well, it's sort of a bit of a pressure on you, isn’t? It makes you get up in the morning. Last night I didn't sleep real well and I had a little bit of a cough and I thought, oh, I really do not want to get up. But today's the day that we go down and spend with the kids this afternoon, so I definitely will be doing it.”</a:t>
            </a:r>
          </a:p>
          <a:p>
            <a:pPr marL="0" indent="0" algn="ctr">
              <a:buNone/>
            </a:pPr>
            <a:r>
              <a:rPr lang="en-US" sz="2000" i="1" dirty="0">
                <a:solidFill>
                  <a:schemeClr val="accent6">
                    <a:lumMod val="50000"/>
                  </a:schemeClr>
                </a:solidFill>
              </a:rPr>
              <a:t>“It gives you an incentive. To get up and get moving in the morning…You got obligations. People that want to see you.”</a:t>
            </a:r>
          </a:p>
          <a:p>
            <a:pPr marL="0" indent="0" algn="ctr">
              <a:buNone/>
            </a:pPr>
            <a:r>
              <a:rPr lang="en-US" sz="2000" i="1" dirty="0">
                <a:solidFill>
                  <a:schemeClr val="accent6">
                    <a:lumMod val="50000"/>
                  </a:schemeClr>
                </a:solidFill>
              </a:rPr>
              <a:t>“It makes a day go by faster.. it's not near as long day…it gives you a reason. Yeah, a reason to get up and get going. It'll help them as much as it'll help us.”</a:t>
            </a:r>
          </a:p>
          <a:p>
            <a:pPr marL="0" indent="0" algn="ctr">
              <a:buNone/>
            </a:pPr>
            <a:r>
              <a:rPr lang="en-US" sz="2000" i="1" dirty="0">
                <a:solidFill>
                  <a:schemeClr val="accent6">
                    <a:lumMod val="50000"/>
                  </a:schemeClr>
                </a:solidFill>
              </a:rPr>
              <a:t>It gives your spirit a lift… [Being] stuck here in the room doing nothing is not good for you.</a:t>
            </a:r>
          </a:p>
        </p:txBody>
      </p:sp>
    </p:spTree>
    <p:extLst>
      <p:ext uri="{BB962C8B-B14F-4D97-AF65-F5344CB8AC3E}">
        <p14:creationId xmlns:p14="http://schemas.microsoft.com/office/powerpoint/2010/main" val="3424241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6B5F3-6C02-4ED8-8591-AFE262E0020C}"/>
              </a:ext>
            </a:extLst>
          </p:cNvPr>
          <p:cNvSpPr>
            <a:spLocks noGrp="1"/>
          </p:cNvSpPr>
          <p:nvPr>
            <p:ph type="title"/>
          </p:nvPr>
        </p:nvSpPr>
        <p:spPr>
          <a:xfrm>
            <a:off x="572493" y="238539"/>
            <a:ext cx="11018520" cy="1165265"/>
          </a:xfrm>
        </p:spPr>
        <p:txBody>
          <a:bodyPr anchor="b">
            <a:normAutofit/>
          </a:bodyPr>
          <a:lstStyle/>
          <a:p>
            <a:r>
              <a:rPr lang="en-US" sz="4800" dirty="0"/>
              <a:t>Logan Manor Resident Perspective</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2AFB770-6E80-3D8E-F3B0-CDD4A595FD76}"/>
              </a:ext>
            </a:extLst>
          </p:cNvPr>
          <p:cNvSpPr>
            <a:spLocks noGrp="1"/>
          </p:cNvSpPr>
          <p:nvPr>
            <p:ph idx="1"/>
          </p:nvPr>
        </p:nvSpPr>
        <p:spPr>
          <a:xfrm>
            <a:off x="572492" y="2071316"/>
            <a:ext cx="11018519" cy="4119172"/>
          </a:xfrm>
        </p:spPr>
        <p:txBody>
          <a:bodyPr anchor="t">
            <a:normAutofit/>
          </a:bodyPr>
          <a:lstStyle/>
          <a:p>
            <a:r>
              <a:rPr lang="en-US" sz="2200" dirty="0"/>
              <a:t>Opportunity to be ‘useful’, exercise skills and pursue hobbies</a:t>
            </a:r>
          </a:p>
          <a:p>
            <a:pPr marL="0" indent="0">
              <a:buNone/>
            </a:pPr>
            <a:endParaRPr lang="en-US" sz="2200" dirty="0"/>
          </a:p>
          <a:p>
            <a:pPr marL="0" indent="0" algn="ctr">
              <a:buNone/>
            </a:pPr>
            <a:r>
              <a:rPr lang="en-US" sz="2200" i="1" dirty="0">
                <a:solidFill>
                  <a:schemeClr val="accent6">
                    <a:lumMod val="50000"/>
                  </a:schemeClr>
                </a:solidFill>
              </a:rPr>
              <a:t>“I go down every Tuesday and Thursday. I go down to the grade school and I work with the kids down there…Yeah, we do math.”</a:t>
            </a:r>
          </a:p>
          <a:p>
            <a:pPr marL="0" indent="0" algn="ctr">
              <a:buNone/>
            </a:pPr>
            <a:endParaRPr lang="en-US" sz="2200" i="1" dirty="0">
              <a:solidFill>
                <a:schemeClr val="accent6">
                  <a:lumMod val="50000"/>
                </a:schemeClr>
              </a:solidFill>
            </a:endParaRPr>
          </a:p>
          <a:p>
            <a:pPr marL="0" indent="0" algn="ctr">
              <a:buNone/>
            </a:pPr>
            <a:r>
              <a:rPr lang="en-US" sz="2200" i="1" dirty="0">
                <a:solidFill>
                  <a:schemeClr val="accent6">
                    <a:lumMod val="50000"/>
                  </a:schemeClr>
                </a:solidFill>
              </a:rPr>
              <a:t>“I was, and still am, big on writing letters…so I write to each of the children. Now this Summer, I'll have to get all their addresses, and that way I can stay in touch.”</a:t>
            </a:r>
          </a:p>
          <a:p>
            <a:pPr marL="0" indent="0" algn="ctr">
              <a:buNone/>
            </a:pPr>
            <a:endParaRPr lang="en-US" sz="2200" i="1" dirty="0">
              <a:solidFill>
                <a:schemeClr val="accent6">
                  <a:lumMod val="50000"/>
                </a:schemeClr>
              </a:solidFill>
            </a:endParaRPr>
          </a:p>
          <a:p>
            <a:pPr marL="0" indent="0" algn="ctr">
              <a:buNone/>
            </a:pPr>
            <a:r>
              <a:rPr lang="en-US" sz="2200" i="1" dirty="0">
                <a:solidFill>
                  <a:schemeClr val="accent6">
                    <a:lumMod val="50000"/>
                  </a:schemeClr>
                </a:solidFill>
              </a:rPr>
              <a:t>“We went down one day and played games from like when we were kids…and the kids had never played cards. I said ‘I'll teach you a card game’…so I taught them.”</a:t>
            </a:r>
          </a:p>
          <a:p>
            <a:pPr marL="0" indent="0" algn="ctr">
              <a:buNone/>
            </a:pPr>
            <a:endParaRPr lang="en-US" sz="2200" i="1" dirty="0"/>
          </a:p>
          <a:p>
            <a:pPr marL="0" indent="0" algn="ctr">
              <a:buNone/>
            </a:pPr>
            <a:endParaRPr lang="en-US" sz="2200" i="1" dirty="0"/>
          </a:p>
          <a:p>
            <a:endParaRPr lang="en-US" sz="2200" dirty="0"/>
          </a:p>
        </p:txBody>
      </p:sp>
    </p:spTree>
    <p:extLst>
      <p:ext uri="{BB962C8B-B14F-4D97-AF65-F5344CB8AC3E}">
        <p14:creationId xmlns:p14="http://schemas.microsoft.com/office/powerpoint/2010/main" val="1577700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C7E2-0A0B-4E4F-909B-CB0922E8EB01}"/>
              </a:ext>
            </a:extLst>
          </p:cNvPr>
          <p:cNvSpPr>
            <a:spLocks noGrp="1"/>
          </p:cNvSpPr>
          <p:nvPr>
            <p:ph type="title"/>
          </p:nvPr>
        </p:nvSpPr>
        <p:spPr>
          <a:xfrm>
            <a:off x="6387664" y="901153"/>
            <a:ext cx="4840010" cy="1807305"/>
          </a:xfrm>
        </p:spPr>
        <p:txBody>
          <a:bodyPr>
            <a:normAutofit/>
          </a:bodyPr>
          <a:lstStyle/>
          <a:p>
            <a:pPr algn="ctr"/>
            <a:r>
              <a:rPr lang="en-AU" dirty="0"/>
              <a:t>Thank you!</a:t>
            </a:r>
          </a:p>
        </p:txBody>
      </p:sp>
      <p:pic>
        <p:nvPicPr>
          <p:cNvPr id="5" name="Picture 4" descr="A person sitting on a chair on a beach&#10;&#10;Description automatically generated with low confidence">
            <a:extLst>
              <a:ext uri="{FF2B5EF4-FFF2-40B4-BE49-F238E27FC236}">
                <a16:creationId xmlns:a16="http://schemas.microsoft.com/office/drawing/2014/main" id="{8FF7A3C0-C3B8-4DCB-BEE1-EBA471D37301}"/>
              </a:ext>
            </a:extLst>
          </p:cNvPr>
          <p:cNvPicPr>
            <a:picLocks noChangeAspect="1"/>
          </p:cNvPicPr>
          <p:nvPr/>
        </p:nvPicPr>
        <p:blipFill rotWithShape="1">
          <a:blip r:embed="rId3"/>
          <a:srcRect t="749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199A4F1-A7FE-4DA2-8C72-887E471927A5}"/>
              </a:ext>
            </a:extLst>
          </p:cNvPr>
          <p:cNvSpPr>
            <a:spLocks noGrp="1"/>
          </p:cNvSpPr>
          <p:nvPr>
            <p:ph idx="1"/>
          </p:nvPr>
        </p:nvSpPr>
        <p:spPr>
          <a:xfrm>
            <a:off x="6513788" y="2333297"/>
            <a:ext cx="4840010" cy="3843666"/>
          </a:xfrm>
        </p:spPr>
        <p:txBody>
          <a:bodyPr>
            <a:normAutofit/>
          </a:bodyPr>
          <a:lstStyle/>
          <a:p>
            <a:pPr marL="0" indent="0">
              <a:buNone/>
            </a:pPr>
            <a:endParaRPr lang="en-AU" sz="2000" i="1" dirty="0"/>
          </a:p>
          <a:p>
            <a:pPr marL="0" indent="0" algn="ctr">
              <a:buNone/>
            </a:pPr>
            <a:r>
              <a:rPr lang="en-AU" sz="2000" i="1" dirty="0"/>
              <a:t>He who has a ‘why’ for which to live, can bear with almost any ‘how’</a:t>
            </a:r>
          </a:p>
          <a:p>
            <a:pPr marL="0" indent="0" algn="ctr">
              <a:buNone/>
            </a:pPr>
            <a:r>
              <a:rPr lang="en-AU" sz="2000" dirty="0"/>
              <a:t>Friedrich Nietzsche</a:t>
            </a:r>
          </a:p>
        </p:txBody>
      </p:sp>
    </p:spTree>
    <p:extLst>
      <p:ext uri="{BB962C8B-B14F-4D97-AF65-F5344CB8AC3E}">
        <p14:creationId xmlns:p14="http://schemas.microsoft.com/office/powerpoint/2010/main" val="1934084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C7E2-0A0B-4E4F-909B-CB0922E8EB01}"/>
              </a:ext>
            </a:extLst>
          </p:cNvPr>
          <p:cNvSpPr>
            <a:spLocks noGrp="1"/>
          </p:cNvSpPr>
          <p:nvPr>
            <p:ph type="title"/>
          </p:nvPr>
        </p:nvSpPr>
        <p:spPr>
          <a:xfrm>
            <a:off x="3675995" y="681037"/>
            <a:ext cx="4840010" cy="1807305"/>
          </a:xfrm>
        </p:spPr>
        <p:txBody>
          <a:bodyPr>
            <a:normAutofit/>
          </a:bodyPr>
          <a:lstStyle/>
          <a:p>
            <a:pPr algn="ctr"/>
            <a:r>
              <a:rPr lang="en-AU" dirty="0"/>
              <a:t>Bibliography</a:t>
            </a:r>
          </a:p>
        </p:txBody>
      </p:sp>
      <p:sp>
        <p:nvSpPr>
          <p:cNvPr id="3" name="Content Placeholder 2">
            <a:extLst>
              <a:ext uri="{FF2B5EF4-FFF2-40B4-BE49-F238E27FC236}">
                <a16:creationId xmlns:a16="http://schemas.microsoft.com/office/drawing/2014/main" id="{D199A4F1-A7FE-4DA2-8C72-887E471927A5}"/>
              </a:ext>
            </a:extLst>
          </p:cNvPr>
          <p:cNvSpPr>
            <a:spLocks noGrp="1"/>
          </p:cNvSpPr>
          <p:nvPr>
            <p:ph idx="1"/>
          </p:nvPr>
        </p:nvSpPr>
        <p:spPr>
          <a:xfrm>
            <a:off x="1060784" y="2447826"/>
            <a:ext cx="10070431" cy="3843666"/>
          </a:xfrm>
        </p:spPr>
        <p:txBody>
          <a:bodyPr>
            <a:normAutofit/>
          </a:bodyPr>
          <a:lstStyle/>
          <a:p>
            <a:pPr algn="l" fontAlgn="base"/>
            <a:r>
              <a:rPr lang="en-US" sz="1800" b="0" i="0" dirty="0">
                <a:solidFill>
                  <a:srgbClr val="000000"/>
                </a:solidFill>
                <a:effectLst/>
                <a:latin typeface="Calibri" panose="020F0502020204030204" pitchFamily="34" charset="0"/>
              </a:rPr>
              <a:t>Irving, J. (2025). ‘I Keep Myself Busy. I Choose What I Do.’ Sense of Purpose in Long-Term Care. </a:t>
            </a:r>
            <a:r>
              <a:rPr lang="en-US" sz="1800" b="0" i="1" dirty="0">
                <a:solidFill>
                  <a:srgbClr val="000000"/>
                </a:solidFill>
                <a:effectLst/>
                <a:latin typeface="Calibri" panose="020F0502020204030204" pitchFamily="34" charset="0"/>
              </a:rPr>
              <a:t>Journal of Aging &amp; Social Policy</a:t>
            </a:r>
            <a:r>
              <a:rPr lang="en-US" sz="1800" b="0" i="0" dirty="0">
                <a:solidFill>
                  <a:srgbClr val="000000"/>
                </a:solidFill>
                <a:effectLst/>
                <a:latin typeface="Calibri" panose="020F0502020204030204" pitchFamily="34" charset="0"/>
              </a:rPr>
              <a:t>, 1–21. </a:t>
            </a:r>
            <a:r>
              <a:rPr lang="en-US" sz="1800" b="0" i="0" dirty="0">
                <a:solidFill>
                  <a:srgbClr val="000000"/>
                </a:solidFill>
                <a:effectLst/>
                <a:latin typeface="Calibri" panose="020F0502020204030204" pitchFamily="34" charset="0"/>
                <a:hlinkClick r:id="rId3" tooltip="https://doi.org/10.1080/08959420.2025.2561430"/>
              </a:rPr>
              <a:t>https://doi.org/10.1080/08959420.2025.2561430</a:t>
            </a:r>
            <a:r>
              <a:rPr lang="en-US" sz="1800" b="0" i="0" dirty="0">
                <a:solidFill>
                  <a:srgbClr val="000000"/>
                </a:solidFill>
                <a:effectLst/>
                <a:latin typeface="Calibri" panose="020F0502020204030204" pitchFamily="34" charset="0"/>
              </a:rPr>
              <a:t>   [Published only yesterday so hot off the press!]</a:t>
            </a:r>
            <a:br>
              <a:rPr lang="en-US" sz="1800" b="0" i="0" dirty="0">
                <a:solidFill>
                  <a:srgbClr val="000000"/>
                </a:solidFill>
                <a:effectLst/>
                <a:latin typeface="Calibri" panose="020F0502020204030204" pitchFamily="34" charset="0"/>
              </a:rPr>
            </a:br>
            <a:endParaRPr lang="en-US" sz="1800" b="0" i="0" dirty="0">
              <a:solidFill>
                <a:srgbClr val="000000"/>
              </a:solidFill>
              <a:effectLst/>
              <a:latin typeface="Calibri" panose="020F0502020204030204" pitchFamily="34" charset="0"/>
            </a:endParaRPr>
          </a:p>
          <a:p>
            <a:pPr algn="l" fontAlgn="base"/>
            <a:r>
              <a:rPr lang="en-US" sz="1800" b="0" i="0" dirty="0">
                <a:solidFill>
                  <a:srgbClr val="000000"/>
                </a:solidFill>
                <a:effectLst/>
                <a:latin typeface="Calibri" panose="020F0502020204030204" pitchFamily="34" charset="0"/>
              </a:rPr>
              <a:t>Irving, J. (2024). “Just Get Up and Get on.” Purpose in Later Life. </a:t>
            </a:r>
            <a:r>
              <a:rPr lang="en-US" sz="1800" b="0" i="1" dirty="0">
                <a:solidFill>
                  <a:srgbClr val="000000"/>
                </a:solidFill>
                <a:effectLst/>
                <a:latin typeface="Calibri" panose="020F0502020204030204" pitchFamily="34" charset="0"/>
              </a:rPr>
              <a:t>Activities, Adaptation &amp; Aging</a:t>
            </a:r>
            <a:r>
              <a:rPr lang="en-US" sz="1800" b="0" i="0" dirty="0">
                <a:solidFill>
                  <a:srgbClr val="000000"/>
                </a:solidFill>
                <a:effectLst/>
                <a:latin typeface="Calibri" panose="020F0502020204030204" pitchFamily="34" charset="0"/>
              </a:rPr>
              <a:t>, </a:t>
            </a:r>
            <a:r>
              <a:rPr lang="en-US" sz="1800" b="0" i="1" dirty="0">
                <a:solidFill>
                  <a:srgbClr val="000000"/>
                </a:solidFill>
                <a:effectLst/>
                <a:latin typeface="Calibri" panose="020F0502020204030204" pitchFamily="34" charset="0"/>
              </a:rPr>
              <a:t>49</a:t>
            </a:r>
            <a:r>
              <a:rPr lang="en-US" sz="1800" b="0" i="0" dirty="0">
                <a:solidFill>
                  <a:srgbClr val="000000"/>
                </a:solidFill>
                <a:effectLst/>
                <a:latin typeface="Calibri" panose="020F0502020204030204" pitchFamily="34" charset="0"/>
              </a:rPr>
              <a:t>(1), 1–23. </a:t>
            </a:r>
            <a:r>
              <a:rPr lang="en-US" sz="1800" b="0" i="0" dirty="0">
                <a:solidFill>
                  <a:srgbClr val="000000"/>
                </a:solidFill>
                <a:effectLst/>
                <a:latin typeface="Calibri" panose="020F0502020204030204" pitchFamily="34" charset="0"/>
                <a:hlinkClick r:id="rId4" tooltip="https://doi.org/10.1080/01924788.2024.2317013"/>
              </a:rPr>
              <a:t>https://doi.org/10.1080/01924788.2024.2317013</a:t>
            </a:r>
            <a:endParaRPr lang="en-US" sz="1800" b="0" i="0" dirty="0">
              <a:solidFill>
                <a:srgbClr val="000000"/>
              </a:solidFill>
              <a:effectLst/>
              <a:latin typeface="Calibri" panose="020F0502020204030204" pitchFamily="34" charset="0"/>
            </a:endParaRPr>
          </a:p>
          <a:p>
            <a:pPr marL="0" indent="0" algn="l" fontAlgn="base">
              <a:buNone/>
            </a:pPr>
            <a:endParaRPr lang="en-US" sz="1800" b="0" i="0" dirty="0">
              <a:solidFill>
                <a:srgbClr val="000000"/>
              </a:solidFill>
              <a:effectLst/>
              <a:latin typeface="Calibri" panose="020F0502020204030204" pitchFamily="34" charset="0"/>
            </a:endParaRPr>
          </a:p>
          <a:p>
            <a:pPr algn="l" fontAlgn="base"/>
            <a:r>
              <a:rPr lang="en-US" sz="1800" b="0" i="0" dirty="0">
                <a:solidFill>
                  <a:srgbClr val="000000"/>
                </a:solidFill>
                <a:effectLst/>
                <a:latin typeface="Calibri" panose="020F0502020204030204" pitchFamily="34" charset="0"/>
              </a:rPr>
              <a:t>Irving, J. (2020). The Australian response to elder abuse and neglect: An overview. In M.K. </a:t>
            </a:r>
            <a:r>
              <a:rPr lang="en-US" sz="1800" b="0" i="0" dirty="0" err="1">
                <a:solidFill>
                  <a:srgbClr val="000000"/>
                </a:solidFill>
                <a:effectLst/>
                <a:latin typeface="Calibri" panose="020F0502020204030204" pitchFamily="34" charset="0"/>
              </a:rPr>
              <a:t>Shankardass</a:t>
            </a:r>
            <a:r>
              <a:rPr lang="en-US" sz="1800" b="0" i="0" dirty="0">
                <a:solidFill>
                  <a:srgbClr val="000000"/>
                </a:solidFill>
                <a:effectLst/>
                <a:latin typeface="Calibri" panose="020F0502020204030204" pitchFamily="34" charset="0"/>
              </a:rPr>
              <a:t> (ed.) </a:t>
            </a:r>
            <a:r>
              <a:rPr lang="en-US" sz="1800" b="0" i="1" dirty="0">
                <a:solidFill>
                  <a:srgbClr val="000000"/>
                </a:solidFill>
                <a:effectLst/>
                <a:latin typeface="Calibri" panose="020F0502020204030204" pitchFamily="34" charset="0"/>
              </a:rPr>
              <a:t>Combating elder abuse in Australia and India</a:t>
            </a:r>
            <a:r>
              <a:rPr lang="en-US" sz="1800" b="0" i="0" dirty="0">
                <a:solidFill>
                  <a:srgbClr val="000000"/>
                </a:solidFill>
                <a:effectLst/>
                <a:latin typeface="Calibri" panose="020F0502020204030204" pitchFamily="34" charset="0"/>
              </a:rPr>
              <a:t>. Springer.</a:t>
            </a:r>
          </a:p>
        </p:txBody>
      </p:sp>
    </p:spTree>
    <p:extLst>
      <p:ext uri="{BB962C8B-B14F-4D97-AF65-F5344CB8AC3E}">
        <p14:creationId xmlns:p14="http://schemas.microsoft.com/office/powerpoint/2010/main" val="4166170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40DA1A-4669-EF19-D94E-1D5EC52AD242}"/>
              </a:ext>
            </a:extLst>
          </p:cNvPr>
          <p:cNvSpPr/>
          <p:nvPr/>
        </p:nvSpPr>
        <p:spPr>
          <a:xfrm>
            <a:off x="-4959" y="1"/>
            <a:ext cx="12192000" cy="6858000"/>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A4E8D19F-2D3F-65B2-147C-DDB3128268CB}"/>
              </a:ext>
            </a:extLst>
          </p:cNvPr>
          <p:cNvPicPr>
            <a:picLocks noChangeAspect="1"/>
          </p:cNvPicPr>
          <p:nvPr/>
        </p:nvPicPr>
        <p:blipFill>
          <a:blip r:embed="rId2"/>
          <a:stretch>
            <a:fillRect/>
          </a:stretch>
        </p:blipFill>
        <p:spPr>
          <a:xfrm>
            <a:off x="3259543" y="1593646"/>
            <a:ext cx="5672916" cy="3670711"/>
          </a:xfrm>
          <a:prstGeom prst="rect">
            <a:avLst/>
          </a:prstGeom>
        </p:spPr>
      </p:pic>
    </p:spTree>
    <p:extLst>
      <p:ext uri="{BB962C8B-B14F-4D97-AF65-F5344CB8AC3E}">
        <p14:creationId xmlns:p14="http://schemas.microsoft.com/office/powerpoint/2010/main" val="13933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5433-DADA-3570-B425-FD1182CF423B}"/>
              </a:ext>
            </a:extLst>
          </p:cNvPr>
          <p:cNvSpPr>
            <a:spLocks noGrp="1"/>
          </p:cNvSpPr>
          <p:nvPr>
            <p:ph type="title"/>
          </p:nvPr>
        </p:nvSpPr>
        <p:spPr/>
        <p:txBody>
          <a:bodyPr>
            <a:normAutofit/>
          </a:bodyPr>
          <a:lstStyle/>
          <a:p>
            <a:r>
              <a:rPr lang="en-US" sz="4000" b="1" dirty="0">
                <a:solidFill>
                  <a:srgbClr val="43266C"/>
                </a:solidFill>
                <a:latin typeface="+mn-lt"/>
              </a:rPr>
              <a:t>Presentation Overview </a:t>
            </a:r>
            <a:endParaRPr lang="en-US" sz="4000" b="1" dirty="0">
              <a:latin typeface="+mn-lt"/>
            </a:endParaRPr>
          </a:p>
        </p:txBody>
      </p:sp>
      <p:sp>
        <p:nvSpPr>
          <p:cNvPr id="3" name="Content Placeholder 2">
            <a:extLst>
              <a:ext uri="{FF2B5EF4-FFF2-40B4-BE49-F238E27FC236}">
                <a16:creationId xmlns:a16="http://schemas.microsoft.com/office/drawing/2014/main" id="{1FDE8A8F-6855-8030-45BD-1FB2FB607752}"/>
              </a:ext>
            </a:extLst>
          </p:cNvPr>
          <p:cNvSpPr>
            <a:spLocks noGrp="1"/>
          </p:cNvSpPr>
          <p:nvPr>
            <p:ph idx="1"/>
          </p:nvPr>
        </p:nvSpPr>
        <p:spPr>
          <a:xfrm>
            <a:off x="838200" y="1690688"/>
            <a:ext cx="10515600" cy="4209791"/>
          </a:xfrm>
        </p:spPr>
        <p:txBody>
          <a:bodyPr/>
          <a:lstStyle/>
          <a:p>
            <a:r>
              <a:rPr lang="en-US" dirty="0"/>
              <a:t>Introduction to sense of purpose</a:t>
            </a:r>
          </a:p>
          <a:p>
            <a:r>
              <a:rPr lang="en-US" dirty="0"/>
              <a:t>Summary of purpose as described by older adults living in long term care</a:t>
            </a:r>
          </a:p>
          <a:p>
            <a:r>
              <a:rPr lang="en-US" dirty="0"/>
              <a:t>Early findings from the Logan Life Center project, Logan Kansas</a:t>
            </a:r>
          </a:p>
        </p:txBody>
      </p:sp>
      <p:sp>
        <p:nvSpPr>
          <p:cNvPr id="4" name="Rectangle 3">
            <a:extLst>
              <a:ext uri="{FF2B5EF4-FFF2-40B4-BE49-F238E27FC236}">
                <a16:creationId xmlns:a16="http://schemas.microsoft.com/office/drawing/2014/main" id="{BB8199C9-00AD-2B64-6559-C200FE0FF2CA}"/>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clipart&#10;&#10;Description automatically generated">
            <a:extLst>
              <a:ext uri="{FF2B5EF4-FFF2-40B4-BE49-F238E27FC236}">
                <a16:creationId xmlns:a16="http://schemas.microsoft.com/office/drawing/2014/main" id="{1F883E42-072B-C8C9-D43F-2C2CEA819CA1}"/>
              </a:ext>
            </a:extLst>
          </p:cNvPr>
          <p:cNvPicPr>
            <a:picLocks noChangeAspect="1"/>
          </p:cNvPicPr>
          <p:nvPr/>
        </p:nvPicPr>
        <p:blipFill>
          <a:blip r:embed="rId2"/>
          <a:stretch>
            <a:fillRect/>
          </a:stretch>
        </p:blipFill>
        <p:spPr>
          <a:xfrm>
            <a:off x="401007" y="6183706"/>
            <a:ext cx="1483249" cy="347249"/>
          </a:xfrm>
          <a:prstGeom prst="rect">
            <a:avLst/>
          </a:prstGeom>
        </p:spPr>
      </p:pic>
      <p:sp>
        <p:nvSpPr>
          <p:cNvPr id="6" name="TextBox 5">
            <a:extLst>
              <a:ext uri="{FF2B5EF4-FFF2-40B4-BE49-F238E27FC236}">
                <a16:creationId xmlns:a16="http://schemas.microsoft.com/office/drawing/2014/main" id="{1CC71E6C-BBB6-63FE-9280-084C32795164}"/>
              </a:ext>
            </a:extLst>
          </p:cNvPr>
          <p:cNvSpPr txBox="1"/>
          <p:nvPr/>
        </p:nvSpPr>
        <p:spPr>
          <a:xfrm>
            <a:off x="6818161" y="6404247"/>
            <a:ext cx="5060515" cy="215444"/>
          </a:xfrm>
          <a:prstGeom prst="rect">
            <a:avLst/>
          </a:prstGeom>
          <a:noFill/>
        </p:spPr>
        <p:txBody>
          <a:bodyPr wrap="square" rtlCol="0">
            <a:spAutoFit/>
          </a:bodyPr>
          <a:lstStyle/>
          <a:p>
            <a:pPr algn="r"/>
            <a:r>
              <a:rPr lang="en-US" sz="800" spc="300" dirty="0">
                <a:solidFill>
                  <a:schemeClr val="bg2">
                    <a:lumMod val="50000"/>
                  </a:schemeClr>
                </a:solidFill>
                <a:latin typeface="Myriad Pro" panose="020B0503030403020204" pitchFamily="34" charset="0"/>
              </a:rPr>
              <a:t>Presentation Title</a:t>
            </a:r>
          </a:p>
        </p:txBody>
      </p:sp>
    </p:spTree>
    <p:extLst>
      <p:ext uri="{BB962C8B-B14F-4D97-AF65-F5344CB8AC3E}">
        <p14:creationId xmlns:p14="http://schemas.microsoft.com/office/powerpoint/2010/main" val="1732534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Content Placeholder 7" descr="A person wearing glasses&#10;&#10;Description automatically generated with low confidence">
            <a:extLst>
              <a:ext uri="{FF2B5EF4-FFF2-40B4-BE49-F238E27FC236}">
                <a16:creationId xmlns:a16="http://schemas.microsoft.com/office/drawing/2014/main" id="{8C33E9D0-B17E-4C67-8C8B-9845A238C124}"/>
              </a:ext>
            </a:extLst>
          </p:cNvPr>
          <p:cNvPicPr>
            <a:picLocks noGrp="1" noChangeAspect="1"/>
          </p:cNvPicPr>
          <p:nvPr>
            <p:ph idx="1"/>
          </p:nvPr>
        </p:nvPicPr>
        <p:blipFill rotWithShape="1">
          <a:blip r:embed="rId3"/>
          <a:srcRect l="12279" r="9724"/>
          <a:stretch/>
        </p:blipFill>
        <p:spPr>
          <a:xfrm>
            <a:off x="680483" y="685792"/>
            <a:ext cx="2931299" cy="5486400"/>
          </a:xfrm>
          <a:prstGeom prst="rect">
            <a:avLst/>
          </a:prstGeom>
        </p:spPr>
      </p:pic>
      <p:sp>
        <p:nvSpPr>
          <p:cNvPr id="40" name="Rectangle 39">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43CE7A-1EC6-43A9-8FEF-48AD43805579}"/>
              </a:ext>
            </a:extLst>
          </p:cNvPr>
          <p:cNvSpPr>
            <a:spLocks noGrp="1"/>
          </p:cNvSpPr>
          <p:nvPr>
            <p:ph type="title"/>
          </p:nvPr>
        </p:nvSpPr>
        <p:spPr>
          <a:xfrm>
            <a:off x="4099396" y="1084521"/>
            <a:ext cx="4019107" cy="735043"/>
          </a:xfrm>
        </p:spPr>
        <p:txBody>
          <a:bodyPr vert="horz" lIns="91440" tIns="45720" rIns="91440" bIns="45720" rtlCol="0" anchor="b">
            <a:normAutofit/>
          </a:bodyPr>
          <a:lstStyle/>
          <a:p>
            <a:pPr algn="ctr"/>
            <a:r>
              <a:rPr lang="en-US" sz="3600" kern="1200" dirty="0">
                <a:solidFill>
                  <a:schemeClr val="accent2"/>
                </a:solidFill>
                <a:latin typeface="+mj-lt"/>
                <a:ea typeface="+mj-ea"/>
                <a:cs typeface="+mj-cs"/>
              </a:rPr>
              <a:t>What is purpose?</a:t>
            </a:r>
          </a:p>
        </p:txBody>
      </p:sp>
      <p:sp>
        <p:nvSpPr>
          <p:cNvPr id="3" name="TextBox 2">
            <a:extLst>
              <a:ext uri="{FF2B5EF4-FFF2-40B4-BE49-F238E27FC236}">
                <a16:creationId xmlns:a16="http://schemas.microsoft.com/office/drawing/2014/main" id="{5FF240F6-AD2D-40E5-AF9B-66CB4F044255}"/>
              </a:ext>
            </a:extLst>
          </p:cNvPr>
          <p:cNvSpPr txBox="1"/>
          <p:nvPr/>
        </p:nvSpPr>
        <p:spPr>
          <a:xfrm>
            <a:off x="4099397" y="2096656"/>
            <a:ext cx="3997842" cy="3719354"/>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9"/>
                </a:solidFill>
                <a:effectLst/>
                <a:uLnTx/>
                <a:uFillTx/>
                <a:latin typeface="Calibri" panose="020F0502020204030204"/>
                <a:ea typeface="+mn-ea"/>
                <a:cs typeface="+mn-cs"/>
              </a:rPr>
              <a:t>Victor Frankl considered purpose in life to be a fundamental component of psychological wellbeing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595959"/>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9"/>
                </a:solidFill>
                <a:effectLst/>
                <a:uLnTx/>
                <a:uFillTx/>
                <a:latin typeface="Calibri" panose="020F0502020204030204"/>
                <a:ea typeface="+mn-ea"/>
                <a:cs typeface="+mn-cs"/>
              </a:rPr>
              <a:t>Purpose can be characterized as a “</a:t>
            </a:r>
            <a:r>
              <a:rPr kumimoji="0" lang="en-US" sz="1600" b="0" i="1" u="none" strike="noStrike" kern="1200" cap="none" spc="0" normalizeH="0" baseline="0" noProof="0" dirty="0">
                <a:ln>
                  <a:noFill/>
                </a:ln>
                <a:solidFill>
                  <a:srgbClr val="595959"/>
                </a:solidFill>
                <a:effectLst/>
                <a:uLnTx/>
                <a:uFillTx/>
                <a:latin typeface="Calibri" panose="020F0502020204030204"/>
                <a:ea typeface="+mn-ea"/>
                <a:cs typeface="+mn-cs"/>
              </a:rPr>
              <a:t>central, self-organising life aim that organises and stimulates goals, manages behaviours and provides a sense of meaning</a:t>
            </a:r>
            <a:r>
              <a:rPr kumimoji="0" lang="en-US" sz="1600" b="0" i="0" u="none" strike="noStrike" kern="1200" cap="none" spc="0" normalizeH="0" baseline="0" noProof="0" dirty="0">
                <a:ln>
                  <a:noFill/>
                </a:ln>
                <a:solidFill>
                  <a:srgbClr val="595959"/>
                </a:solidFill>
                <a:effectLst/>
                <a:uLnTx/>
                <a:uFillTx/>
                <a:latin typeface="Calibri" panose="020F0502020204030204"/>
                <a:ea typeface="+mn-ea"/>
                <a:cs typeface="+mn-cs"/>
              </a:rPr>
              <a:t>” (McKnight &amp; Kashdan, 2009)</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595959"/>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9"/>
                </a:solidFill>
                <a:effectLst/>
                <a:uLnTx/>
                <a:uFillTx/>
                <a:latin typeface="Calibri" panose="020F0502020204030204"/>
                <a:ea typeface="+mn-ea"/>
                <a:cs typeface="+mn-cs"/>
              </a:rPr>
              <a:t>Purpose generally comprises commitment, goal directedness, personal meaningfulness and engagement with the broader world</a:t>
            </a:r>
          </a:p>
        </p:txBody>
      </p:sp>
      <p:pic>
        <p:nvPicPr>
          <p:cNvPr id="5" name="Picture 4" descr="A person wearing glasses&#10;&#10;Description automatically generated with low confidence">
            <a:extLst>
              <a:ext uri="{FF2B5EF4-FFF2-40B4-BE49-F238E27FC236}">
                <a16:creationId xmlns:a16="http://schemas.microsoft.com/office/drawing/2014/main" id="{948700DB-9F10-4D52-802A-A8D86E685AB1}"/>
              </a:ext>
            </a:extLst>
          </p:cNvPr>
          <p:cNvPicPr>
            <a:picLocks noChangeAspect="1"/>
          </p:cNvPicPr>
          <p:nvPr/>
        </p:nvPicPr>
        <p:blipFill rotWithShape="1">
          <a:blip r:embed="rId4"/>
          <a:srcRect l="12396" r="8027" b="2"/>
          <a:stretch/>
        </p:blipFill>
        <p:spPr>
          <a:xfrm>
            <a:off x="8606117" y="685808"/>
            <a:ext cx="2905400" cy="5486399"/>
          </a:xfrm>
          <a:prstGeom prst="rect">
            <a:avLst/>
          </a:prstGeom>
        </p:spPr>
      </p:pic>
    </p:spTree>
    <p:extLst>
      <p:ext uri="{BB962C8B-B14F-4D97-AF65-F5344CB8AC3E}">
        <p14:creationId xmlns:p14="http://schemas.microsoft.com/office/powerpoint/2010/main" val="1133368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3D986B-76FC-4E89-B9A6-BDE2F2C24E86}"/>
              </a:ext>
            </a:extLst>
          </p:cNvPr>
          <p:cNvPicPr>
            <a:picLocks noChangeAspect="1"/>
          </p:cNvPicPr>
          <p:nvPr/>
        </p:nvPicPr>
        <p:blipFill rotWithShape="1">
          <a:blip r:embed="rId3"/>
          <a:srcRect t="443"/>
          <a:stretch/>
        </p:blipFill>
        <p:spPr>
          <a:xfrm>
            <a:off x="-1" y="10"/>
            <a:ext cx="12192000" cy="6857990"/>
          </a:xfrm>
          <a:prstGeom prst="rect">
            <a:avLst/>
          </a:prstGeom>
        </p:spPr>
      </p:pic>
      <p:sp>
        <p:nvSpPr>
          <p:cNvPr id="2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dirty="0">
              <a:ln>
                <a:noFill/>
              </a:ln>
              <a:solidFill>
                <a:prstClr val="black"/>
              </a:solidFill>
              <a:effectLst/>
              <a:uLnTx/>
              <a:uFillTx/>
              <a:latin typeface="Calibri" panose="020F0502020204030204"/>
              <a:ea typeface="+mn-ea"/>
              <a:cs typeface="+mn-cs"/>
            </a:endParaRPr>
          </a:p>
        </p:txBody>
      </p:sp>
      <p:sp>
        <p:nvSpPr>
          <p:cNvPr id="7" name="Title 6"/>
          <p:cNvSpPr>
            <a:spLocks noGrp="1"/>
          </p:cNvSpPr>
          <p:nvPr>
            <p:ph type="title"/>
          </p:nvPr>
        </p:nvSpPr>
        <p:spPr>
          <a:xfrm>
            <a:off x="709448" y="1913950"/>
            <a:ext cx="4204137" cy="1229954"/>
          </a:xfrm>
        </p:spPr>
        <p:txBody>
          <a:bodyPr vert="horz" lIns="91440" tIns="45720" rIns="91440" bIns="45720" rtlCol="0" anchor="ctr">
            <a:normAutofit/>
          </a:bodyPr>
          <a:lstStyle/>
          <a:p>
            <a:pPr algn="ctr"/>
            <a:r>
              <a:rPr lang="en-US" sz="3600" u="sng" dirty="0">
                <a:solidFill>
                  <a:schemeClr val="tx2">
                    <a:lumMod val="50000"/>
                  </a:schemeClr>
                </a:solidFill>
              </a:rPr>
              <a:t>Why purpose matters</a:t>
            </a:r>
          </a:p>
        </p:txBody>
      </p:sp>
      <p:cxnSp>
        <p:nvCxnSpPr>
          <p:cNvPr id="21" name="Straight Connector 2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2D5A68A-2E37-4264-B97C-A2A434E13707}"/>
              </a:ext>
            </a:extLst>
          </p:cNvPr>
          <p:cNvSpPr/>
          <p:nvPr/>
        </p:nvSpPr>
        <p:spPr>
          <a:xfrm>
            <a:off x="126124" y="3428579"/>
            <a:ext cx="5774344" cy="323618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400" dirty="0">
                <a:solidFill>
                  <a:srgbClr val="44546A">
                    <a:lumMod val="50000"/>
                  </a:srgbClr>
                </a:solidFill>
                <a:latin typeface="Calibri" panose="020F0502020204030204"/>
              </a:rPr>
              <a:t>S</a:t>
            </a:r>
            <a:r>
              <a:rPr kumimoji="0" lang="en-US" sz="1400" b="0" i="0" u="none" strike="noStrike" kern="1200" cap="none" spc="0" normalizeH="0" baseline="0" noProof="0" dirty="0" err="1">
                <a:ln>
                  <a:noFill/>
                </a:ln>
                <a:solidFill>
                  <a:srgbClr val="44546A">
                    <a:lumMod val="50000"/>
                  </a:srgbClr>
                </a:solidFill>
                <a:effectLst/>
                <a:uLnTx/>
                <a:uFillTx/>
                <a:latin typeface="Calibri" panose="020F0502020204030204"/>
                <a:ea typeface="+mn-ea"/>
                <a:cs typeface="+mn-cs"/>
              </a:rPr>
              <a:t>ense</a:t>
            </a:r>
            <a:r>
              <a:rPr kumimoji="0" lang="en-US" sz="14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 of purpose is related to a range of health and wellbeing outcomes for older adults including:</a:t>
            </a:r>
          </a:p>
          <a:p>
            <a:pPr marL="80008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Better health and functional status maintenance</a:t>
            </a:r>
          </a:p>
          <a:p>
            <a:pPr marL="80008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Greater cognitive function</a:t>
            </a:r>
          </a:p>
          <a:p>
            <a:pPr marL="80008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Increased physical activity and positive health behaviours</a:t>
            </a:r>
          </a:p>
          <a:p>
            <a:pPr marL="80008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Enhanced stress recovery</a:t>
            </a:r>
          </a:p>
          <a:p>
            <a:pPr marL="80008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Longevity</a:t>
            </a:r>
          </a:p>
          <a:p>
            <a:pPr marL="80008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Lower incidence of Alzheimer's disease and mild cognitive impairment</a:t>
            </a:r>
          </a:p>
          <a:p>
            <a:pPr marL="80008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Reduced risk for cardiovascular chronic health condition</a:t>
            </a:r>
          </a:p>
          <a:p>
            <a:pPr marL="80008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Greater life satisfaction</a:t>
            </a:r>
          </a:p>
          <a:p>
            <a:pPr marL="80008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Reduced depression severity or incidence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101353" y="1729284"/>
            <a:ext cx="74729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sng"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355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838201" y="365125"/>
            <a:ext cx="5251316" cy="1807305"/>
          </a:xfrm>
        </p:spPr>
        <p:txBody>
          <a:bodyPr vert="horz" lIns="91440" tIns="45720" rIns="91440" bIns="45720" rtlCol="0" anchor="ctr">
            <a:normAutofit/>
          </a:bodyPr>
          <a:lstStyle/>
          <a:p>
            <a:r>
              <a:rPr lang="en-US" u="sng"/>
              <a:t>Purpose and ageing</a:t>
            </a:r>
          </a:p>
        </p:txBody>
      </p:sp>
      <p:sp>
        <p:nvSpPr>
          <p:cNvPr id="5" name="Rectangle 4">
            <a:extLst>
              <a:ext uri="{FF2B5EF4-FFF2-40B4-BE49-F238E27FC236}">
                <a16:creationId xmlns:a16="http://schemas.microsoft.com/office/drawing/2014/main" id="{F007A886-2B62-4AF4-BD0A-7EE87A5A5971}"/>
              </a:ext>
            </a:extLst>
          </p:cNvPr>
          <p:cNvSpPr/>
          <p:nvPr/>
        </p:nvSpPr>
        <p:spPr>
          <a:xfrm>
            <a:off x="838200" y="1923393"/>
            <a:ext cx="4619621" cy="4253570"/>
          </a:xfrm>
          <a:prstGeom prst="rect">
            <a:avLst/>
          </a:prstGeom>
        </p:spPr>
        <p:txBody>
          <a:bodyPr vert="horz" lIns="91440" tIns="45720" rIns="91440" bIns="45720" rtlCol="0">
            <a:normAutofit lnSpcReduction="10000"/>
          </a:bodyPr>
          <a:lstStyle/>
          <a:p>
            <a:pPr marL="285744"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Older adults who continue to derive purpose from life may fare better as they age.</a:t>
            </a:r>
          </a:p>
          <a:p>
            <a:pPr marL="285744"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Research suggests that purpose declines with age.</a:t>
            </a:r>
          </a:p>
          <a:p>
            <a:pPr marL="285744"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Older adults living in residential aged care/long term care settings generally report less purpose than adults living in the community. </a:t>
            </a:r>
          </a:p>
          <a:p>
            <a:pPr marL="285744" marR="0" lvl="0" indent="-228600" fontAlgn="auto">
              <a:lnSpc>
                <a:spcPct val="90000"/>
              </a:lnSpc>
              <a:spcBef>
                <a:spcPts val="0"/>
              </a:spcBef>
              <a:spcAft>
                <a:spcPts val="600"/>
              </a:spcAft>
              <a:buClrTx/>
              <a:buSzTx/>
              <a:buFont typeface="Arial" panose="020B0604020202020204" pitchFamily="34" charset="0"/>
              <a:buChar char="•"/>
              <a:tabLst/>
              <a:defRPr/>
            </a:pPr>
            <a:r>
              <a:rPr lang="en-US" b="0" i="0" dirty="0">
                <a:effectLst/>
              </a:rPr>
              <a:t>Loss of occupational and social roles as well as disconnection from tasks, routines and a familiar home environment can make the pursuit of purpose more challenging.</a:t>
            </a:r>
          </a:p>
          <a:p>
            <a:pPr marL="285744" marR="0" lvl="0" indent="-228600" fontAlgn="auto">
              <a:lnSpc>
                <a:spcPct val="90000"/>
              </a:lnSpc>
              <a:spcBef>
                <a:spcPts val="0"/>
              </a:spcBef>
              <a:spcAft>
                <a:spcPts val="600"/>
              </a:spcAft>
              <a:buClrTx/>
              <a:buSzTx/>
              <a:buFont typeface="Arial" panose="020B0604020202020204" pitchFamily="34" charset="0"/>
              <a:buChar char="•"/>
              <a:tabLst/>
              <a:defRPr/>
            </a:pPr>
            <a:r>
              <a:rPr lang="en-US" b="0" i="0" dirty="0">
                <a:effectLst/>
              </a:rPr>
              <a:t>A decline of purpose following transition into long-term care has also been attributed to insufficient opportunity rather than lack of interest or desire for purpose. </a:t>
            </a:r>
          </a:p>
        </p:txBody>
      </p:sp>
      <p:pic>
        <p:nvPicPr>
          <p:cNvPr id="3" name="Picture 2">
            <a:extLst>
              <a:ext uri="{FF2B5EF4-FFF2-40B4-BE49-F238E27FC236}">
                <a16:creationId xmlns:a16="http://schemas.microsoft.com/office/drawing/2014/main" id="{47ABC7F9-326A-4840-8D86-CF328BD40D67}"/>
              </a:ext>
            </a:extLst>
          </p:cNvPr>
          <p:cNvPicPr>
            <a:picLocks noChangeAspect="1"/>
          </p:cNvPicPr>
          <p:nvPr/>
        </p:nvPicPr>
        <p:blipFill>
          <a:blip r:embed="rId3"/>
          <a:srcRect r="2" b="23230"/>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18260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old person sitting on a couch reading a book&#10;&#10;Description automatically generated with medium confidence">
            <a:extLst>
              <a:ext uri="{FF2B5EF4-FFF2-40B4-BE49-F238E27FC236}">
                <a16:creationId xmlns:a16="http://schemas.microsoft.com/office/drawing/2014/main" id="{A417F097-414B-4B1B-BA9B-8508232AE2DB}"/>
              </a:ext>
            </a:extLst>
          </p:cNvPr>
          <p:cNvPicPr>
            <a:picLocks noChangeAspect="1"/>
          </p:cNvPicPr>
          <p:nvPr/>
        </p:nvPicPr>
        <p:blipFill rotWithShape="1">
          <a:blip r:embed="rId3"/>
          <a:srcRect r="6237"/>
          <a:stretch>
            <a:fillRect/>
          </a:stretch>
        </p:blipFill>
        <p:spPr>
          <a:xfrm>
            <a:off x="1" y="10"/>
            <a:ext cx="9669642" cy="6857990"/>
          </a:xfrm>
          <a:prstGeom prst="rect">
            <a:avLst/>
          </a:prstGeom>
        </p:spPr>
      </p:pic>
      <p:sp>
        <p:nvSpPr>
          <p:cNvPr id="35" name="Rectangle 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E5AFCC-C417-4FEF-B699-5E73EA194270}"/>
              </a:ext>
            </a:extLst>
          </p:cNvPr>
          <p:cNvSpPr>
            <a:spLocks noGrp="1"/>
          </p:cNvSpPr>
          <p:nvPr>
            <p:ph type="title"/>
          </p:nvPr>
        </p:nvSpPr>
        <p:spPr>
          <a:xfrm>
            <a:off x="7531610" y="365125"/>
            <a:ext cx="3822189" cy="1253468"/>
          </a:xfrm>
        </p:spPr>
        <p:txBody>
          <a:bodyPr>
            <a:normAutofit/>
          </a:bodyPr>
          <a:lstStyle/>
          <a:p>
            <a:r>
              <a:rPr lang="en-AU" sz="4000" dirty="0">
                <a:solidFill>
                  <a:schemeClr val="accent6">
                    <a:lumMod val="50000"/>
                  </a:schemeClr>
                </a:solidFill>
              </a:rPr>
              <a:t>Purpose in Long Term Care</a:t>
            </a:r>
          </a:p>
        </p:txBody>
      </p:sp>
      <p:sp>
        <p:nvSpPr>
          <p:cNvPr id="3" name="Content Placeholder 2">
            <a:extLst>
              <a:ext uri="{FF2B5EF4-FFF2-40B4-BE49-F238E27FC236}">
                <a16:creationId xmlns:a16="http://schemas.microsoft.com/office/drawing/2014/main" id="{938EA296-03FA-48A8-B88A-8C2457827739}"/>
              </a:ext>
            </a:extLst>
          </p:cNvPr>
          <p:cNvSpPr>
            <a:spLocks noGrp="1"/>
          </p:cNvSpPr>
          <p:nvPr>
            <p:ph idx="1"/>
          </p:nvPr>
        </p:nvSpPr>
        <p:spPr>
          <a:xfrm>
            <a:off x="7531610" y="1618593"/>
            <a:ext cx="3822189" cy="4874282"/>
          </a:xfrm>
        </p:spPr>
        <p:txBody>
          <a:bodyPr>
            <a:normAutofit/>
          </a:bodyPr>
          <a:lstStyle/>
          <a:p>
            <a:pPr marL="285744">
              <a:spcAft>
                <a:spcPts val="600"/>
              </a:spcAft>
            </a:pPr>
            <a:r>
              <a:rPr lang="en-US" sz="1800" dirty="0"/>
              <a:t>Promising evidence from interventions enabling residents to feel ‘useful’ or productive</a:t>
            </a:r>
          </a:p>
          <a:p>
            <a:pPr marL="285744">
              <a:spcAft>
                <a:spcPts val="600"/>
              </a:spcAft>
            </a:pPr>
            <a:r>
              <a:rPr lang="en-US" sz="1800" dirty="0"/>
              <a:t>Ensuring good quality of life and well-being amongst older adults are important goals within long-term care settings </a:t>
            </a:r>
          </a:p>
          <a:p>
            <a:pPr marL="285744">
              <a:spcAft>
                <a:spcPts val="600"/>
              </a:spcAft>
            </a:pPr>
            <a:r>
              <a:rPr lang="en-US" sz="1800" dirty="0"/>
              <a:t>Understanding what constitutes quality of life for older people in this environment can help inform practice and policy</a:t>
            </a:r>
          </a:p>
          <a:p>
            <a:pPr marL="285744">
              <a:spcAft>
                <a:spcPts val="600"/>
              </a:spcAft>
            </a:pPr>
            <a:r>
              <a:rPr lang="en-US" sz="1800" dirty="0"/>
              <a:t>But how can purpose be supported in long term care?</a:t>
            </a:r>
          </a:p>
        </p:txBody>
      </p:sp>
    </p:spTree>
    <p:extLst>
      <p:ext uri="{BB962C8B-B14F-4D97-AF65-F5344CB8AC3E}">
        <p14:creationId xmlns:p14="http://schemas.microsoft.com/office/powerpoint/2010/main" val="2005444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n old person sitting on a couch reading a book&#10;&#10;Description automatically generated with medium confidence">
            <a:extLst>
              <a:ext uri="{FF2B5EF4-FFF2-40B4-BE49-F238E27FC236}">
                <a16:creationId xmlns:a16="http://schemas.microsoft.com/office/drawing/2014/main" id="{A417F097-414B-4B1B-BA9B-8508232AE2DB}"/>
              </a:ext>
            </a:extLst>
          </p:cNvPr>
          <p:cNvPicPr>
            <a:picLocks noChangeAspect="1"/>
          </p:cNvPicPr>
          <p:nvPr/>
        </p:nvPicPr>
        <p:blipFill rotWithShape="1">
          <a:blip r:embed="rId3"/>
          <a:srcRect r="6237"/>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E5AFCC-C417-4FEF-B699-5E73EA194270}"/>
              </a:ext>
            </a:extLst>
          </p:cNvPr>
          <p:cNvSpPr>
            <a:spLocks noGrp="1"/>
          </p:cNvSpPr>
          <p:nvPr>
            <p:ph type="title"/>
          </p:nvPr>
        </p:nvSpPr>
        <p:spPr>
          <a:xfrm>
            <a:off x="7531610" y="365125"/>
            <a:ext cx="3822189" cy="1899912"/>
          </a:xfrm>
        </p:spPr>
        <p:txBody>
          <a:bodyPr>
            <a:normAutofit/>
          </a:bodyPr>
          <a:lstStyle/>
          <a:p>
            <a:r>
              <a:rPr lang="en-AU" sz="4000" dirty="0">
                <a:solidFill>
                  <a:schemeClr val="accent2"/>
                </a:solidFill>
              </a:rPr>
              <a:t>Who participated in this study?</a:t>
            </a:r>
          </a:p>
        </p:txBody>
      </p:sp>
      <p:sp>
        <p:nvSpPr>
          <p:cNvPr id="3" name="Content Placeholder 2">
            <a:extLst>
              <a:ext uri="{FF2B5EF4-FFF2-40B4-BE49-F238E27FC236}">
                <a16:creationId xmlns:a16="http://schemas.microsoft.com/office/drawing/2014/main" id="{938EA296-03FA-48A8-B88A-8C2457827739}"/>
              </a:ext>
            </a:extLst>
          </p:cNvPr>
          <p:cNvSpPr>
            <a:spLocks noGrp="1"/>
          </p:cNvSpPr>
          <p:nvPr>
            <p:ph idx="1"/>
          </p:nvPr>
        </p:nvSpPr>
        <p:spPr>
          <a:xfrm>
            <a:off x="7047781" y="2096219"/>
            <a:ext cx="4727275" cy="4080744"/>
          </a:xfrm>
        </p:spPr>
        <p:txBody>
          <a:bodyPr>
            <a:normAutofit/>
          </a:bodyPr>
          <a:lstStyle/>
          <a:p>
            <a:pPr marL="285744">
              <a:spcAft>
                <a:spcPts val="600"/>
              </a:spcAft>
            </a:pPr>
            <a:r>
              <a:rPr lang="en-US" sz="2200" dirty="0"/>
              <a:t>Twenty men and women living in residential aged care</a:t>
            </a:r>
          </a:p>
          <a:p>
            <a:pPr marL="285744">
              <a:spcAft>
                <a:spcPts val="600"/>
              </a:spcAft>
            </a:pPr>
            <a:r>
              <a:rPr lang="en-US" sz="2200" dirty="0"/>
              <a:t>Participants ranged in age from 62-96 years (average age of 80.5 years)</a:t>
            </a:r>
          </a:p>
          <a:p>
            <a:pPr marL="285744">
              <a:spcAft>
                <a:spcPts val="600"/>
              </a:spcAft>
            </a:pPr>
            <a:r>
              <a:rPr lang="en-US" sz="2200" dirty="0"/>
              <a:t>Self reported length of residence in aged care setting ranged from 1-204 months</a:t>
            </a:r>
          </a:p>
          <a:p>
            <a:pPr marL="285744">
              <a:spcAft>
                <a:spcPts val="600"/>
              </a:spcAft>
            </a:pPr>
            <a:endParaRPr lang="en-US" sz="1600" dirty="0"/>
          </a:p>
        </p:txBody>
      </p:sp>
    </p:spTree>
    <p:extLst>
      <p:ext uri="{BB962C8B-B14F-4D97-AF65-F5344CB8AC3E}">
        <p14:creationId xmlns:p14="http://schemas.microsoft.com/office/powerpoint/2010/main" val="2944568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CC7A-7099-4CE2-8697-8C9FC619C9A4}"/>
              </a:ext>
            </a:extLst>
          </p:cNvPr>
          <p:cNvSpPr>
            <a:spLocks noGrp="1"/>
          </p:cNvSpPr>
          <p:nvPr>
            <p:ph type="title"/>
          </p:nvPr>
        </p:nvSpPr>
        <p:spPr>
          <a:xfrm>
            <a:off x="4965430" y="629268"/>
            <a:ext cx="6586491" cy="1286160"/>
          </a:xfrm>
        </p:spPr>
        <p:txBody>
          <a:bodyPr anchor="b">
            <a:normAutofit/>
          </a:bodyPr>
          <a:lstStyle/>
          <a:p>
            <a:r>
              <a:rPr lang="en-AU" sz="4100" dirty="0">
                <a:solidFill>
                  <a:schemeClr val="accent6">
                    <a:lumMod val="50000"/>
                  </a:schemeClr>
                </a:solidFill>
              </a:rPr>
              <a:t>How is purpose experienced in the aged care setting?</a:t>
            </a:r>
          </a:p>
        </p:txBody>
      </p:sp>
      <p:sp>
        <p:nvSpPr>
          <p:cNvPr id="3" name="Content Placeholder 2">
            <a:extLst>
              <a:ext uri="{FF2B5EF4-FFF2-40B4-BE49-F238E27FC236}">
                <a16:creationId xmlns:a16="http://schemas.microsoft.com/office/drawing/2014/main" id="{18D2F520-3DED-43BF-8DA9-8A4833256C5D}"/>
              </a:ext>
            </a:extLst>
          </p:cNvPr>
          <p:cNvSpPr>
            <a:spLocks noGrp="1"/>
          </p:cNvSpPr>
          <p:nvPr>
            <p:ph idx="1"/>
          </p:nvPr>
        </p:nvSpPr>
        <p:spPr>
          <a:xfrm>
            <a:off x="4965431" y="2438400"/>
            <a:ext cx="6586489" cy="3785419"/>
          </a:xfrm>
        </p:spPr>
        <p:txBody>
          <a:bodyPr>
            <a:normAutofit/>
          </a:bodyPr>
          <a:lstStyle/>
          <a:p>
            <a:r>
              <a:rPr lang="en-AU" sz="2000" dirty="0"/>
              <a:t>Drive for life</a:t>
            </a:r>
          </a:p>
          <a:p>
            <a:r>
              <a:rPr lang="en-AU" sz="2000" dirty="0"/>
              <a:t>Routine, activities, autonomy and security</a:t>
            </a:r>
          </a:p>
          <a:p>
            <a:r>
              <a:rPr lang="en-AU" sz="2000" dirty="0"/>
              <a:t>Social interaction and relationships</a:t>
            </a:r>
          </a:p>
          <a:p>
            <a:r>
              <a:rPr lang="en-AU" sz="2000" dirty="0"/>
              <a:t>Faith or spirituality </a:t>
            </a:r>
          </a:p>
        </p:txBody>
      </p:sp>
      <p:pic>
        <p:nvPicPr>
          <p:cNvPr id="5" name="Picture 4">
            <a:extLst>
              <a:ext uri="{FF2B5EF4-FFF2-40B4-BE49-F238E27FC236}">
                <a16:creationId xmlns:a16="http://schemas.microsoft.com/office/drawing/2014/main" id="{88A196DC-92C4-48E9-B350-739E2D4EAE2D}"/>
              </a:ext>
            </a:extLst>
          </p:cNvPr>
          <p:cNvPicPr>
            <a:picLocks noChangeAspect="1"/>
          </p:cNvPicPr>
          <p:nvPr/>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4707084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481C280F119D49ADA3EE2FA2D6CC21" ma:contentTypeVersion="19" ma:contentTypeDescription="Create a new document." ma:contentTypeScope="" ma:versionID="12807ed389727e15a76f502fabcc3a15">
  <xsd:schema xmlns:xsd="http://www.w3.org/2001/XMLSchema" xmlns:xs="http://www.w3.org/2001/XMLSchema" xmlns:p="http://schemas.microsoft.com/office/2006/metadata/properties" xmlns:ns2="8ffac74b-5f2e-4fdf-a7cc-730f7a748dad" xmlns:ns3="f662cf74-d401-494c-bb04-6b1b0a86697b" targetNamespace="http://schemas.microsoft.com/office/2006/metadata/properties" ma:root="true" ma:fieldsID="8661143b52af9351ed82255167f2771e" ns2:_="" ns3:_="">
    <xsd:import namespace="8ffac74b-5f2e-4fdf-a7cc-730f7a748dad"/>
    <xsd:import namespace="f662cf74-d401-494c-bb04-6b1b0a86697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fac74b-5f2e-4fdf-a7cc-730f7a748da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14e6a9-7d23-4bd7-860b-1168917b0e17}" ma:internalName="TaxCatchAll" ma:showField="CatchAllData" ma:web="8ffac74b-5f2e-4fdf-a7cc-730f7a748d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662cf74-d401-494c-bb04-6b1b0a86697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8ed7cba-b263-44e1-aaea-116db9091a5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ffac74b-5f2e-4fdf-a7cc-730f7a748dad">
      <UserInfo>
        <DisplayName/>
        <AccountId xsi:nil="true"/>
        <AccountType/>
      </UserInfo>
    </SharedWithUsers>
    <TaxCatchAll xmlns="8ffac74b-5f2e-4fdf-a7cc-730f7a748dad" xsi:nil="true"/>
    <lcf76f155ced4ddcb4097134ff3c332f xmlns="f662cf74-d401-494c-bb04-6b1b0a86697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7AE8293-3D28-436D-9116-EC72364611A3}">
  <ds:schemaRefs>
    <ds:schemaRef ds:uri="http://schemas.microsoft.com/sharepoint/v3/contenttype/forms"/>
  </ds:schemaRefs>
</ds:datastoreItem>
</file>

<file path=customXml/itemProps2.xml><?xml version="1.0" encoding="utf-8"?>
<ds:datastoreItem xmlns:ds="http://schemas.openxmlformats.org/officeDocument/2006/customXml" ds:itemID="{AB521938-6EBB-463F-875A-C5C0853FCC0E}"/>
</file>

<file path=customXml/itemProps3.xml><?xml version="1.0" encoding="utf-8"?>
<ds:datastoreItem xmlns:ds="http://schemas.openxmlformats.org/officeDocument/2006/customXml" ds:itemID="{B41CE50E-CABB-4765-BFA5-EFF5664EAF42}">
  <ds:schemaRefs>
    <ds:schemaRef ds:uri="http://www.w3.org/XML/1998/namespace"/>
    <ds:schemaRef ds:uri="http://schemas.microsoft.com/office/2006/documentManagement/types"/>
    <ds:schemaRef ds:uri="http://schemas.openxmlformats.org/package/2006/metadata/core-properties"/>
    <ds:schemaRef ds:uri="http://purl.org/dc/terms/"/>
    <ds:schemaRef ds:uri="http://purl.org/dc/elements/1.1/"/>
    <ds:schemaRef ds:uri="http://purl.org/dc/dcmitype/"/>
    <ds:schemaRef ds:uri="206cefa7-836b-4c5d-a3d3-a208c970536a"/>
    <ds:schemaRef ds:uri="http://schemas.microsoft.com/office/infopath/2007/PartnerControls"/>
    <ds:schemaRef ds:uri="379aa67d-ef64-4569-b640-6f38b4f6f6f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5314</TotalTime>
  <Words>2109</Words>
  <Application>Microsoft Office PowerPoint</Application>
  <PresentationFormat>Widescreen</PresentationFormat>
  <Paragraphs>145</Paragraphs>
  <Slides>24</Slides>
  <Notes>21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Calibri</vt:lpstr>
      <vt:lpstr>Calibri Light</vt:lpstr>
      <vt:lpstr>Myriad Pro</vt:lpstr>
      <vt:lpstr>Times New Roman</vt:lpstr>
      <vt:lpstr>Office Theme</vt:lpstr>
      <vt:lpstr>2_Office Theme</vt:lpstr>
      <vt:lpstr>1_Office Theme</vt:lpstr>
      <vt:lpstr>"You need things to do." Sense of Purpose in Residential Aged Care 2025 Person-Centered Care Conference </vt:lpstr>
      <vt:lpstr>Learning Objectives</vt:lpstr>
      <vt:lpstr>Presentation Overview </vt:lpstr>
      <vt:lpstr>What is purpose?</vt:lpstr>
      <vt:lpstr>Why purpose matters</vt:lpstr>
      <vt:lpstr>Purpose and ageing</vt:lpstr>
      <vt:lpstr>Purpose in Long Term Care</vt:lpstr>
      <vt:lpstr>Who participated in this study?</vt:lpstr>
      <vt:lpstr>How is purpose experienced in the aged care setting?</vt:lpstr>
      <vt:lpstr>Drive for life</vt:lpstr>
      <vt:lpstr>Routine, activities, autonomy and security</vt:lpstr>
      <vt:lpstr>Social interaction and relationships </vt:lpstr>
      <vt:lpstr>Faith or spirituality</vt:lpstr>
      <vt:lpstr>What does this look like in practice?</vt:lpstr>
      <vt:lpstr>Logan Life Center </vt:lpstr>
      <vt:lpstr>Logan Life Center </vt:lpstr>
      <vt:lpstr>PowerPoint Presentation</vt:lpstr>
      <vt:lpstr>Logan Manor Resident Perspective</vt:lpstr>
      <vt:lpstr>Logan Manor Resident Perspective</vt:lpstr>
      <vt:lpstr>Logan Manor Resident Perspective</vt:lpstr>
      <vt:lpstr>Logan Manor Resident Perspective</vt:lpstr>
      <vt:lpstr>Thank you!</vt:lpstr>
      <vt:lpstr>Bibliography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Cleveland</dc:creator>
  <cp:lastModifiedBy>Jacy Hughes</cp:lastModifiedBy>
  <cp:revision>50</cp:revision>
  <cp:lastPrinted>2023-03-21T22:29:47Z</cp:lastPrinted>
  <dcterms:created xsi:type="dcterms:W3CDTF">2023-03-17T14:19:52Z</dcterms:created>
  <dcterms:modified xsi:type="dcterms:W3CDTF">2025-09-25T20:28:23Z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ContentTypeId">
    <vt:lpwstr>0x0101009A481C280F119D49ADA3EE2FA2D6CC21</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