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1"/>
  </p:notesMasterIdLst>
  <p:handoutMasterIdLst>
    <p:handoutMasterId r:id="rId12"/>
  </p:handoutMasterIdLst>
  <p:sldIdLst>
    <p:sldId id="315" r:id="rId5"/>
    <p:sldId id="320" r:id="rId6"/>
    <p:sldId id="316" r:id="rId7"/>
    <p:sldId id="317" r:id="rId8"/>
    <p:sldId id="319" r:id="rId9"/>
    <p:sldId id="32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A69E86-CD9D-DABB-16E7-6E35C2462F93}" v="11" dt="2025-09-22T14:08:20.202"/>
  </p1510:revLst>
</p1510:revInfo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88" autoAdjust="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a Malone" userId="S::cora0414@ksu.edu::1625d84a-a39a-4326-944a-850ee405885e" providerId="AD" clId="Web-{90A69E86-CD9D-DABB-16E7-6E35C2462F93}"/>
    <pc:docChg chg="addSld modSld">
      <pc:chgData name="Cora Malone" userId="S::cora0414@ksu.edu::1625d84a-a39a-4326-944a-850ee405885e" providerId="AD" clId="Web-{90A69E86-CD9D-DABB-16E7-6E35C2462F93}" dt="2025-09-22T14:08:20.202" v="10" actId="20577"/>
      <pc:docMkLst>
        <pc:docMk/>
      </pc:docMkLst>
      <pc:sldChg chg="modSp add replId">
        <pc:chgData name="Cora Malone" userId="S::cora0414@ksu.edu::1625d84a-a39a-4326-944a-850ee405885e" providerId="AD" clId="Web-{90A69E86-CD9D-DABB-16E7-6E35C2462F93}" dt="2025-09-22T14:08:20.202" v="10" actId="20577"/>
        <pc:sldMkLst>
          <pc:docMk/>
          <pc:sldMk cId="2181143302" sldId="321"/>
        </pc:sldMkLst>
        <pc:spChg chg="mod">
          <ac:chgData name="Cora Malone" userId="S::cora0414@ksu.edu::1625d84a-a39a-4326-944a-850ee405885e" providerId="AD" clId="Web-{90A69E86-CD9D-DABB-16E7-6E35C2462F93}" dt="2025-09-22T14:08:20.202" v="10" actId="20577"/>
          <ac:spMkLst>
            <pc:docMk/>
            <pc:sldMk cId="2181143302" sldId="321"/>
            <ac:spMk id="7" creationId="{6B247A22-87C7-CB13-3699-C3F932D59D32}"/>
          </ac:spMkLst>
        </pc:spChg>
      </pc:sldChg>
    </pc:docChg>
  </pc:docChgLst>
  <pc:docChgLst>
    <pc:chgData name="Jacy Hughes" userId="e431dec5-6fe4-4eb3-a61b-4dace868b921" providerId="ADAL" clId="{AB71BC23-2E89-494D-8776-9184996707EB}"/>
    <pc:docChg chg="undo custSel addSld delSld modSld sldOrd">
      <pc:chgData name="Jacy Hughes" userId="e431dec5-6fe4-4eb3-a61b-4dace868b921" providerId="ADAL" clId="{AB71BC23-2E89-494D-8776-9184996707EB}" dt="2025-09-19T13:50:24.917" v="147" actId="20577"/>
      <pc:docMkLst>
        <pc:docMk/>
      </pc:docMkLst>
      <pc:sldChg chg="modSp mod">
        <pc:chgData name="Jacy Hughes" userId="e431dec5-6fe4-4eb3-a61b-4dace868b921" providerId="ADAL" clId="{AB71BC23-2E89-494D-8776-9184996707EB}" dt="2025-09-19T13:50:18.367" v="146" actId="20577"/>
        <pc:sldMkLst>
          <pc:docMk/>
          <pc:sldMk cId="2470865891" sldId="319"/>
        </pc:sldMkLst>
        <pc:spChg chg="mod">
          <ac:chgData name="Jacy Hughes" userId="e431dec5-6fe4-4eb3-a61b-4dace868b921" providerId="ADAL" clId="{AB71BC23-2E89-494D-8776-9184996707EB}" dt="2025-09-19T13:50:18.367" v="146" actId="20577"/>
          <ac:spMkLst>
            <pc:docMk/>
            <pc:sldMk cId="2470865891" sldId="319"/>
            <ac:spMk id="7" creationId="{0814B6A3-5F3E-4909-8ED5-87FE82492264}"/>
          </ac:spMkLst>
        </pc:spChg>
      </pc:sldChg>
      <pc:sldChg chg="addSp delSp modSp add mod ord">
        <pc:chgData name="Jacy Hughes" userId="e431dec5-6fe4-4eb3-a61b-4dace868b921" providerId="ADAL" clId="{AB71BC23-2E89-494D-8776-9184996707EB}" dt="2025-09-19T13:50:24.917" v="147" actId="20577"/>
        <pc:sldMkLst>
          <pc:docMk/>
          <pc:sldMk cId="3638755363" sldId="320"/>
        </pc:sldMkLst>
        <pc:spChg chg="mod">
          <ac:chgData name="Jacy Hughes" userId="e431dec5-6fe4-4eb3-a61b-4dace868b921" providerId="ADAL" clId="{AB71BC23-2E89-494D-8776-9184996707EB}" dt="2025-09-19T13:50:24.917" v="147" actId="20577"/>
          <ac:spMkLst>
            <pc:docMk/>
            <pc:sldMk cId="3638755363" sldId="320"/>
            <ac:spMk id="7" creationId="{0814B6A3-5F3E-4909-8ED5-87FE824922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68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285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034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25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7C4D2-3BF8-0E38-D437-381DB745A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D6E7C9-0DD2-EAFA-1A25-0986E74A64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E2B034-8A36-5CF4-498C-C07BFBE587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CE575-4385-A4F1-D668-4AC46EF1F3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862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82" r:id="rId12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yworkforceinstitute.com/enough-eradicate-bullying-incivility-in-healthcare-strategies-for-front-line-leaders/?utm_source=chatgp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en-US" sz="7200" dirty="0"/>
              <a:t>Keynote</a:t>
            </a:r>
            <a:br>
              <a:rPr lang="en-US" sz="4000" b="0" dirty="0"/>
            </a:br>
            <a:r>
              <a:rPr lang="en-US" sz="3600" b="0" dirty="0"/>
              <a:t>CHRISTOPHER W. RIDENHOUR, GFN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>
                <a:latin typeface="Calibri" panose="020F0502020204030204" pitchFamily="34" charset="0"/>
              </a:rPr>
              <a:t>Objectives</a:t>
            </a:r>
            <a:br>
              <a:rPr lang="en-US" sz="4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Define the concept of relational aggression and recognize its impact in workplace settings.</a:t>
            </a:r>
            <a:br>
              <a:rPr lang="en-US" sz="2000" dirty="0">
                <a:latin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Identify common behaviors that contribute to a toxic or unsupportive work culture, including sabotage, exclusion, and passive-aggressive conduct.</a:t>
            </a:r>
            <a:br>
              <a:rPr lang="en-US" sz="2000" dirty="0">
                <a:latin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Increase awareness of subtle forms of workplace hostility and their effects on morale, communication, and team cohesion.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363875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 b="1" i="0" u="none" strike="noStrike" baseline="0" dirty="0">
                <a:latin typeface="Calibri" panose="020F0502020204030204" pitchFamily="34" charset="0"/>
              </a:rPr>
              <a:t>“Courage is the engine—strategy’s just the map.” </a:t>
            </a:r>
            <a:br>
              <a:rPr lang="en-US" sz="4000" b="1" i="0" u="none" strike="noStrike" baseline="0" dirty="0">
                <a:latin typeface="Calibri" panose="020F0502020204030204" pitchFamily="34" charset="0"/>
              </a:rPr>
            </a:br>
            <a:br>
              <a:rPr lang="en-US" sz="4000" b="0" i="0" u="none" strike="noStrike" baseline="0" dirty="0">
                <a:latin typeface="Calibri" panose="020F0502020204030204" pitchFamily="34" charset="0"/>
              </a:rPr>
            </a:br>
            <a:r>
              <a:rPr lang="en-US" sz="4000" b="1" i="0" u="none" strike="noStrike" baseline="0" dirty="0">
                <a:latin typeface="Calibri" panose="020F0502020204030204" pitchFamily="34" charset="0"/>
              </a:rPr>
              <a:t>“Mindset wins before strategy begins.”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19007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b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sz="36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4000" b="1" i="0" u="none" strike="noStrike" baseline="0" dirty="0">
                <a:latin typeface="Calibri" panose="020F0502020204030204" pitchFamily="34" charset="0"/>
              </a:rPr>
              <a:t>AND NOW, A MOMENT FOR DAVE!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276238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 b="0" i="0" u="none" strike="noStrike" baseline="0" dirty="0">
                <a:latin typeface="Calibri" panose="020F0502020204030204" pitchFamily="34" charset="0"/>
              </a:rPr>
              <a:t>Our actions matter….</a:t>
            </a:r>
            <a:br>
              <a:rPr lang="en-US" sz="4000" b="0" i="0" u="none" strike="noStrike" baseline="0" dirty="0">
                <a:latin typeface="Calibri" panose="020F0502020204030204" pitchFamily="34" charset="0"/>
              </a:rPr>
            </a:br>
            <a:r>
              <a:rPr lang="en-US" sz="4000" b="0" i="0" u="none" strike="noStrike" baseline="0" dirty="0">
                <a:latin typeface="Calibri" panose="020F0502020204030204" pitchFamily="34" charset="0"/>
              </a:rPr>
              <a:t>But not as much as our mindset and Beliefs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2470865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B776A5-62DB-E9FD-26F3-86E57B974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B247A22-87C7-CB13-3699-C3F932D59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t" anchorCtr="0">
            <a:normAutofit/>
          </a:bodyPr>
          <a:lstStyle/>
          <a:p>
            <a:r>
              <a:rPr lang="en-US" sz="4000" b="0">
                <a:latin typeface="Calibri"/>
                <a:ea typeface="Calibri"/>
                <a:cs typeface="Calibri"/>
              </a:rPr>
              <a:t>References</a:t>
            </a:r>
            <a:br>
              <a:rPr lang="en-US" sz="4000" b="0" dirty="0">
                <a:latin typeface="Calibri"/>
                <a:ea typeface="Calibri"/>
                <a:cs typeface="Calibri"/>
              </a:rPr>
            </a:br>
            <a:br>
              <a:rPr lang="en-US" sz="4000" b="0" dirty="0">
                <a:latin typeface="Calibri"/>
                <a:ea typeface="Calibri"/>
                <a:cs typeface="Calibri"/>
              </a:rPr>
            </a:br>
            <a:r>
              <a:rPr lang="en-US" sz="1200" b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Healthy Workforce Institute. (2024). </a:t>
            </a:r>
            <a:r>
              <a:rPr lang="en-US" sz="1200" b="0" i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Enough! Eradicating bullying &amp; incivility in healthcare: Strategies for front line leaders</a:t>
            </a:r>
            <a:r>
              <a:rPr lang="en-US" sz="1200" b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. Healthy Workforce Institute. </a:t>
            </a:r>
            <a:r>
              <a:rPr lang="en-US" sz="1200" b="0" dirty="0">
                <a:solidFill>
                  <a:srgbClr val="000000"/>
                </a:solidFill>
                <a:latin typeface="Aptos"/>
                <a:ea typeface="Calibri"/>
                <a:cs typeface="Calibri"/>
                <a:hlinkClick r:id="rId3"/>
              </a:rPr>
              <a:t>https://healthyworkforceinstitute.com/enough-eradicate-bullying-incivility-in-healthcare-strategies-for-front-line-leaders/</a:t>
            </a:r>
            <a:endParaRPr lang="en-US" sz="4000" b="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1143302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ac74b-5f2e-4fdf-a7cc-730f7a748dad" xsi:nil="true"/>
    <MediaServiceKeyPoints xmlns="f662cf74-d401-494c-bb04-6b1b0a86697b" xsi:nil="true"/>
    <lcf76f155ced4ddcb4097134ff3c332f xmlns="f662cf74-d401-494c-bb04-6b1b0a86697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481C280F119D49ADA3EE2FA2D6CC21" ma:contentTypeVersion="19" ma:contentTypeDescription="Create a new document." ma:contentTypeScope="" ma:versionID="12807ed389727e15a76f502fabcc3a15">
  <xsd:schema xmlns:xsd="http://www.w3.org/2001/XMLSchema" xmlns:xs="http://www.w3.org/2001/XMLSchema" xmlns:p="http://schemas.microsoft.com/office/2006/metadata/properties" xmlns:ns2="8ffac74b-5f2e-4fdf-a7cc-730f7a748dad" xmlns:ns3="f662cf74-d401-494c-bb04-6b1b0a86697b" targetNamespace="http://schemas.microsoft.com/office/2006/metadata/properties" ma:root="true" ma:fieldsID="8661143b52af9351ed82255167f2771e" ns2:_="" ns3:_="">
    <xsd:import namespace="8ffac74b-5f2e-4fdf-a7cc-730f7a748dad"/>
    <xsd:import namespace="f662cf74-d401-494c-bb04-6b1b0a86697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ac74b-5f2e-4fdf-a7cc-730f7a748da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a14e6a9-7d23-4bd7-860b-1168917b0e17}" ma:internalName="TaxCatchAll" ma:showField="CatchAllData" ma:web="8ffac74b-5f2e-4fdf-a7cc-730f7a748d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2cf74-d401-494c-bb04-6b1b0a866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8ed7cba-b263-44e1-aaea-116db9091a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8ffac74b-5f2e-4fdf-a7cc-730f7a748dad"/>
    <ds:schemaRef ds:uri="f662cf74-d401-494c-bb04-6b1b0a86697b"/>
  </ds:schemaRefs>
</ds:datastoreItem>
</file>

<file path=customXml/itemProps2.xml><?xml version="1.0" encoding="utf-8"?>
<ds:datastoreItem xmlns:ds="http://schemas.openxmlformats.org/officeDocument/2006/customXml" ds:itemID="{3A812A8A-7408-489F-BAF6-646F49CA6A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fac74b-5f2e-4fdf-a7cc-730f7a748dad"/>
    <ds:schemaRef ds:uri="f662cf74-d401-494c-bb04-6b1b0a8669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{3B8097D2-76A0-4037-83EC-990278C02B4F}TF2b9189fa-8f70-44c5-a025-8c7b018ae2a95a18b6f7_win32-f1ac09ee8c52</Template>
  <TotalTime>1104</TotalTime>
  <Words>119</Words>
  <Application>Microsoft Office PowerPoint</Application>
  <PresentationFormat>Widescreen</PresentationFormat>
  <Paragraphs>10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ShojiVTI</vt:lpstr>
      <vt:lpstr>Keynote CHRISTOPHER W. RIDENHOUR, GFN</vt:lpstr>
      <vt:lpstr>Objectives Define the concept of relational aggression and recognize its impact in workplace settings.  Identify common behaviors that contribute to a toxic or unsupportive work culture, including sabotage, exclusion, and passive-aggressive conduct.  Increase awareness of subtle forms of workplace hostility and their effects on morale, communication, and team cohesion.</vt:lpstr>
      <vt:lpstr>“Courage is the engine—strategy’s just the map.”   “Mindset wins before strategy begins.”</vt:lpstr>
      <vt:lpstr>  AND NOW, A MOMENT FOR DAVE!</vt:lpstr>
      <vt:lpstr>Our actions matter…. But not as much as our mindset and Beliefs</vt:lpstr>
      <vt:lpstr>References  Healthy Workforce Institute. (2024). Enough! Eradicating bullying &amp; incivility in healthcare: Strategies for front line leaders. Healthy Workforce Institute. https://healthyworkforceinstitute.com/enough-eradicate-bullying-incivility-in-healthcare-strategies-for-front-line-leaders/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Keynote CHRISTOPHER W. RIDENHOUR, GFN</dc:title>
  <dc:creator>Jacy Hughes</dc:creator>
  <cp:lastModifiedBy>Jacy Hughes</cp:lastModifiedBy>
  <cp:revision>6</cp:revision>
  <dcterms:created xsi:type="dcterms:W3CDTF">2025-09-18T19:21:28Z</dcterms:created>
  <dcterms:modified xsi:type="dcterms:W3CDTF">2025-09-22T14:08:24Z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0x0101009A481C280F119D49ADA3EE2FA2D6CC21</vt:lpwstr>
  </property>
</Properties>
</file>