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2"/>
  </p:notesMasterIdLst>
  <p:handoutMasterIdLst>
    <p:handoutMasterId r:id="rId13"/>
  </p:handoutMasterIdLst>
  <p:sldIdLst>
    <p:sldId id="315" r:id="rId5"/>
    <p:sldId id="321" r:id="rId6"/>
    <p:sldId id="318" r:id="rId7"/>
    <p:sldId id="319" r:id="rId8"/>
    <p:sldId id="323" r:id="rId9"/>
    <p:sldId id="322" r:id="rId10"/>
    <p:sldId id="32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BDEC95-BCB9-3166-C3A6-7BA0BA375B90}" v="9" dt="2025-09-22T14:08:59.474"/>
  </p1510:revLst>
</p1510:revInfo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88" autoAdjust="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a Malone" userId="S::cora0414@ksu.edu::1625d84a-a39a-4326-944a-850ee405885e" providerId="AD" clId="Web-{F9BDEC95-BCB9-3166-C3A6-7BA0BA375B90}"/>
    <pc:docChg chg="addSld modSld">
      <pc:chgData name="Cora Malone" userId="S::cora0414@ksu.edu::1625d84a-a39a-4326-944a-850ee405885e" providerId="AD" clId="Web-{F9BDEC95-BCB9-3166-C3A6-7BA0BA375B90}" dt="2025-09-22T14:08:59.474" v="8" actId="20577"/>
      <pc:docMkLst>
        <pc:docMk/>
      </pc:docMkLst>
      <pc:sldChg chg="modSp add replId">
        <pc:chgData name="Cora Malone" userId="S::cora0414@ksu.edu::1625d84a-a39a-4326-944a-850ee405885e" providerId="AD" clId="Web-{F9BDEC95-BCB9-3166-C3A6-7BA0BA375B90}" dt="2025-09-22T14:08:59.474" v="8" actId="20577"/>
        <pc:sldMkLst>
          <pc:docMk/>
          <pc:sldMk cId="3933679270" sldId="324"/>
        </pc:sldMkLst>
        <pc:spChg chg="mod">
          <ac:chgData name="Cora Malone" userId="S::cora0414@ksu.edu::1625d84a-a39a-4326-944a-850ee405885e" providerId="AD" clId="Web-{F9BDEC95-BCB9-3166-C3A6-7BA0BA375B90}" dt="2025-09-22T14:08:59.474" v="8" actId="20577"/>
          <ac:spMkLst>
            <pc:docMk/>
            <pc:sldMk cId="3933679270" sldId="324"/>
            <ac:spMk id="7" creationId="{3A9E91AE-1CB6-7524-405A-2B52E24F65EA}"/>
          </ac:spMkLst>
        </pc:spChg>
      </pc:sldChg>
    </pc:docChg>
  </pc:docChgLst>
  <pc:docChgLst>
    <pc:chgData name="Jacy Hughes" userId="e431dec5-6fe4-4eb3-a61b-4dace868b921" providerId="ADAL" clId="{E181352C-44A9-4F72-B969-D5CE92FAD8B2}"/>
    <pc:docChg chg="custSel addSld delSld modSld">
      <pc:chgData name="Jacy Hughes" userId="e431dec5-6fe4-4eb3-a61b-4dace868b921" providerId="ADAL" clId="{E181352C-44A9-4F72-B969-D5CE92FAD8B2}" dt="2025-09-19T13:51:46.088" v="123" actId="20577"/>
      <pc:docMkLst>
        <pc:docMk/>
      </pc:docMkLst>
      <pc:sldChg chg="modSp mod">
        <pc:chgData name="Jacy Hughes" userId="e431dec5-6fe4-4eb3-a61b-4dace868b921" providerId="ADAL" clId="{E181352C-44A9-4F72-B969-D5CE92FAD8B2}" dt="2025-09-19T13:51:46.088" v="123" actId="20577"/>
        <pc:sldMkLst>
          <pc:docMk/>
          <pc:sldMk cId="2323907241" sldId="315"/>
        </pc:sldMkLst>
        <pc:spChg chg="mod">
          <ac:chgData name="Jacy Hughes" userId="e431dec5-6fe4-4eb3-a61b-4dace868b921" providerId="ADAL" clId="{E181352C-44A9-4F72-B969-D5CE92FAD8B2}" dt="2025-09-19T13:51:46.088" v="123" actId="20577"/>
          <ac:spMkLst>
            <pc:docMk/>
            <pc:sldMk cId="2323907241" sldId="315"/>
            <ac:spMk id="7" creationId="{0814B6A3-5F3E-4909-8ED5-87FE82492264}"/>
          </ac:spMkLst>
        </pc:spChg>
      </pc:sldChg>
      <pc:sldChg chg="modSp mod">
        <pc:chgData name="Jacy Hughes" userId="e431dec5-6fe4-4eb3-a61b-4dace868b921" providerId="ADAL" clId="{E181352C-44A9-4F72-B969-D5CE92FAD8B2}" dt="2025-09-19T13:48:53.490" v="34" actId="313"/>
        <pc:sldMkLst>
          <pc:docMk/>
          <pc:sldMk cId="2470865891" sldId="319"/>
        </pc:sldMkLst>
        <pc:spChg chg="mod">
          <ac:chgData name="Jacy Hughes" userId="e431dec5-6fe4-4eb3-a61b-4dace868b921" providerId="ADAL" clId="{E181352C-44A9-4F72-B969-D5CE92FAD8B2}" dt="2025-09-19T13:48:53.490" v="34" actId="313"/>
          <ac:spMkLst>
            <pc:docMk/>
            <pc:sldMk cId="2470865891" sldId="319"/>
            <ac:spMk id="7" creationId="{0814B6A3-5F3E-4909-8ED5-87FE82492264}"/>
          </ac:spMkLst>
        </pc:spChg>
      </pc:sldChg>
      <pc:sldChg chg="modSp mod">
        <pc:chgData name="Jacy Hughes" userId="e431dec5-6fe4-4eb3-a61b-4dace868b921" providerId="ADAL" clId="{E181352C-44A9-4F72-B969-D5CE92FAD8B2}" dt="2025-09-19T13:50:41.763" v="54" actId="20577"/>
        <pc:sldMkLst>
          <pc:docMk/>
          <pc:sldMk cId="1554555853" sldId="321"/>
        </pc:sldMkLst>
        <pc:spChg chg="mod">
          <ac:chgData name="Jacy Hughes" userId="e431dec5-6fe4-4eb3-a61b-4dace868b921" providerId="ADAL" clId="{E181352C-44A9-4F72-B969-D5CE92FAD8B2}" dt="2025-09-19T13:50:41.763" v="54" actId="20577"/>
          <ac:spMkLst>
            <pc:docMk/>
            <pc:sldMk cId="1554555853" sldId="321"/>
            <ac:spMk id="7" creationId="{0814B6A3-5F3E-4909-8ED5-87FE82492264}"/>
          </ac:spMkLst>
        </pc:spChg>
      </pc:sldChg>
      <pc:sldChg chg="add">
        <pc:chgData name="Jacy Hughes" userId="e431dec5-6fe4-4eb3-a61b-4dace868b921" providerId="ADAL" clId="{E181352C-44A9-4F72-B969-D5CE92FAD8B2}" dt="2025-09-19T13:48:30.132" v="3" actId="2890"/>
        <pc:sldMkLst>
          <pc:docMk/>
          <pc:sldMk cId="173754610" sldId="322"/>
        </pc:sldMkLst>
      </pc:sldChg>
      <pc:sldChg chg="modSp add mod">
        <pc:chgData name="Jacy Hughes" userId="e431dec5-6fe4-4eb3-a61b-4dace868b921" providerId="ADAL" clId="{E181352C-44A9-4F72-B969-D5CE92FAD8B2}" dt="2025-09-19T13:49:02.065" v="53" actId="20577"/>
        <pc:sldMkLst>
          <pc:docMk/>
          <pc:sldMk cId="3849717487" sldId="323"/>
        </pc:sldMkLst>
        <pc:spChg chg="mod">
          <ac:chgData name="Jacy Hughes" userId="e431dec5-6fe4-4eb3-a61b-4dace868b921" providerId="ADAL" clId="{E181352C-44A9-4F72-B969-D5CE92FAD8B2}" dt="2025-09-19T13:49:02.065" v="53" actId="20577"/>
          <ac:spMkLst>
            <pc:docMk/>
            <pc:sldMk cId="3849717487" sldId="323"/>
            <ac:spMk id="7" creationId="{0814B6A3-5F3E-4909-8ED5-87FE824922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6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402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25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276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185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5AE32-B81C-1423-C3B3-EAE077820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210A0B-F286-906D-6133-B1E21B65CA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A6130-D28A-F174-A375-94C1A3898C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B09272-8E13-20B6-61E2-C5D6EAD82E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72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9/22/2025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82" r:id="rId12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en-US" sz="4000" b="0"/>
              <a:t>Tuning </a:t>
            </a:r>
            <a:r>
              <a:rPr lang="en-US" sz="4000" b="0" dirty="0"/>
              <a:t>in</a:t>
            </a:r>
            <a:r>
              <a:rPr lang="en-US" sz="4000" b="0"/>
              <a:t>, turning </a:t>
            </a:r>
            <a:r>
              <a:rPr lang="en-US" sz="4000" b="0" dirty="0"/>
              <a:t>up, or tapping out? The great mindset reset</a:t>
            </a:r>
            <a:br>
              <a:rPr lang="en-US" sz="4000" b="0" dirty="0"/>
            </a:br>
            <a:r>
              <a:rPr lang="en-US" sz="3600" b="0" dirty="0"/>
              <a:t>CHRISTOPHER W. RIDENHOUR, GFN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l"/>
            <a:r>
              <a:rPr lang="en-US" sz="4000" dirty="0">
                <a:latin typeface="Calibri" panose="020F0502020204030204" pitchFamily="34" charset="0"/>
              </a:rPr>
              <a:t>Objectives</a:t>
            </a:r>
            <a:br>
              <a:rPr lang="en-US" sz="4000" dirty="0">
                <a:latin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</a:rPr>
              <a:t>Understand the role of self-reflection and self-accountability in shaping workplace culture.</a:t>
            </a:r>
            <a:br>
              <a:rPr lang="en-US" sz="2000" dirty="0">
                <a:latin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</a:rPr>
              <a:t>Identify influence on morale, retention, and team engagement through introspective questioning.</a:t>
            </a:r>
            <a:br>
              <a:rPr lang="en-US" sz="2000" dirty="0">
                <a:latin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</a:rPr>
              <a:t>Identify actionable steps to reduce inaction-driven stress and promote a more empathetic and supportive culture.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155455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l"/>
            <a:r>
              <a:rPr lang="en-US" sz="4000" b="0" i="0" u="none" strike="noStrike" baseline="0" dirty="0">
                <a:latin typeface="Calibri" panose="020F0502020204030204" pitchFamily="34" charset="0"/>
              </a:rPr>
              <a:t>In what ways might you compare to a 9 volt battery?</a:t>
            </a:r>
            <a:endParaRPr lang="en-US" sz="40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DA7D32-98F1-44C0-ADEE-1B844B1227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7641" y="3429000"/>
            <a:ext cx="1559304" cy="2277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959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l"/>
            <a:r>
              <a:rPr lang="en-US" sz="4000" b="0" i="0" u="none" strike="noStrike" baseline="0" dirty="0">
                <a:latin typeface="Calibri" panose="020F0502020204030204" pitchFamily="34" charset="0"/>
              </a:rPr>
              <a:t>Internal Monologue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247086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l"/>
            <a:r>
              <a:rPr lang="en-US" sz="4000" b="0" i="0" u="none" strike="noStrike" baseline="0" dirty="0">
                <a:latin typeface="Calibri" panose="020F0502020204030204" pitchFamily="34" charset="0"/>
              </a:rPr>
              <a:t>External Expression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3849717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l"/>
            <a:r>
              <a:rPr lang="en-US" sz="4000" b="0" i="0" u="none" strike="noStrike" baseline="0" dirty="0">
                <a:latin typeface="Calibri" panose="020F0502020204030204" pitchFamily="34" charset="0"/>
              </a:rPr>
              <a:t>Courage &amp; Mindset</a:t>
            </a:r>
            <a:endParaRPr lang="en-US" sz="4000" b="0" dirty="0"/>
          </a:p>
        </p:txBody>
      </p:sp>
    </p:spTree>
    <p:extLst>
      <p:ext uri="{BB962C8B-B14F-4D97-AF65-F5344CB8AC3E}">
        <p14:creationId xmlns:p14="http://schemas.microsoft.com/office/powerpoint/2010/main" val="173754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B25DD2-7A5B-31E1-D374-350E208AE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A9E91AE-1CB6-7524-405A-2B52E24F65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t" anchorCtr="0">
            <a:normAutofit/>
          </a:bodyPr>
          <a:lstStyle/>
          <a:p>
            <a:r>
              <a:rPr lang="en-US" sz="4000" b="0">
                <a:latin typeface="Calibri"/>
                <a:ea typeface="Calibri"/>
                <a:cs typeface="Calibri"/>
              </a:rPr>
              <a:t>References</a:t>
            </a:r>
            <a:br>
              <a:rPr lang="en-US" sz="4000" b="0" dirty="0">
                <a:latin typeface="Calibri"/>
                <a:ea typeface="Calibri"/>
                <a:cs typeface="Calibri"/>
              </a:rPr>
            </a:br>
            <a:br>
              <a:rPr lang="en-US" sz="4000" b="0" dirty="0">
                <a:latin typeface="Calibri"/>
                <a:ea typeface="Calibri"/>
                <a:cs typeface="Calibri"/>
              </a:rPr>
            </a:br>
            <a:r>
              <a:rPr lang="en-US" sz="1200" b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Obeng, E. K., Agyeman-Yeboah, J., &amp; Adu-Gyamfi, R. (2024). Effective nursing leadership as a catalyst for person‑centered care and positive nursing‑patient interactions: Evidence from a public Ghanaian hospital. </a:t>
            </a:r>
            <a:r>
              <a:rPr lang="en-US" sz="1200" b="0" i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Discover Health Systems, 3</a:t>
            </a:r>
            <a:r>
              <a:rPr lang="en-US" sz="1200" b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(1), Article 29. https://doi.org/10.1007/s44250-024-</a:t>
            </a:r>
            <a:r>
              <a:rPr lang="en-US" sz="1200" b="0" dirty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00095-5</a:t>
            </a:r>
            <a:endParaRPr lang="en-US" sz="4000" b="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679270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ac74b-5f2e-4fdf-a7cc-730f7a748dad" xsi:nil="true"/>
    <MediaServiceKeyPoints xmlns="f662cf74-d401-494c-bb04-6b1b0a86697b" xsi:nil="true"/>
    <lcf76f155ced4ddcb4097134ff3c332f xmlns="f662cf74-d401-494c-bb04-6b1b0a86697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481C280F119D49ADA3EE2FA2D6CC21" ma:contentTypeVersion="19" ma:contentTypeDescription="Create a new document." ma:contentTypeScope="" ma:versionID="12807ed389727e15a76f502fabcc3a15">
  <xsd:schema xmlns:xsd="http://www.w3.org/2001/XMLSchema" xmlns:xs="http://www.w3.org/2001/XMLSchema" xmlns:p="http://schemas.microsoft.com/office/2006/metadata/properties" xmlns:ns2="8ffac74b-5f2e-4fdf-a7cc-730f7a748dad" xmlns:ns3="f662cf74-d401-494c-bb04-6b1b0a86697b" targetNamespace="http://schemas.microsoft.com/office/2006/metadata/properties" ma:root="true" ma:fieldsID="8661143b52af9351ed82255167f2771e" ns2:_="" ns3:_="">
    <xsd:import namespace="8ffac74b-5f2e-4fdf-a7cc-730f7a748dad"/>
    <xsd:import namespace="f662cf74-d401-494c-bb04-6b1b0a86697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ac74b-5f2e-4fdf-a7cc-730f7a748da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a14e6a9-7d23-4bd7-860b-1168917b0e17}" ma:internalName="TaxCatchAll" ma:showField="CatchAllData" ma:web="8ffac74b-5f2e-4fdf-a7cc-730f7a748d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2cf74-d401-494c-bb04-6b1b0a8669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8ed7cba-b263-44e1-aaea-116db9091a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8ffac74b-5f2e-4fdf-a7cc-730f7a748dad"/>
    <ds:schemaRef ds:uri="f662cf74-d401-494c-bb04-6b1b0a86697b"/>
  </ds:schemaRefs>
</ds:datastoreItem>
</file>

<file path=customXml/itemProps3.xml><?xml version="1.0" encoding="utf-8"?>
<ds:datastoreItem xmlns:ds="http://schemas.openxmlformats.org/officeDocument/2006/customXml" ds:itemID="{3A812A8A-7408-489F-BAF6-646F49CA6A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fac74b-5f2e-4fdf-a7cc-730f7a748dad"/>
    <ds:schemaRef ds:uri="f662cf74-d401-494c-bb04-6b1b0a8669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{3B8097D2-76A0-4037-83EC-990278C02B4F}TF2b9189fa-8f70-44c5-a025-8c7b018ae2a95a18b6f7_win32-f1ac09ee8c52</Template>
  <TotalTime>1108</TotalTime>
  <Words>94</Words>
  <Application>Microsoft Office PowerPoint</Application>
  <PresentationFormat>Widescreen</PresentationFormat>
  <Paragraphs>12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ShojiVTI</vt:lpstr>
      <vt:lpstr>Tuning in, turning up, or tapping out? The great mindset reset CHRISTOPHER W. RIDENHOUR, GFN</vt:lpstr>
      <vt:lpstr>Objectives Understand the role of self-reflection and self-accountability in shaping workplace culture.  Identify influence on morale, retention, and team engagement through introspective questioning.  Identify actionable steps to reduce inaction-driven stress and promote a more empathetic and supportive culture.</vt:lpstr>
      <vt:lpstr>In what ways might you compare to a 9 volt battery?</vt:lpstr>
      <vt:lpstr>Internal Monologue</vt:lpstr>
      <vt:lpstr>External Expression</vt:lpstr>
      <vt:lpstr>Courage &amp; Mindset</vt:lpstr>
      <vt:lpstr>References  Obeng, E. K., Agyeman-Yeboah, J., &amp; Adu-Gyamfi, R. (2024). Effective nursing leadership as a catalyst for person‑centered care and positive nursing‑patient interactions: Evidence from a public Ghanaian hospital. Discover Health Systems, 3(1), Article 29. https://doi.org/10.1007/s44250-024-00095-5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Keynote CHRISTOPHER W. RIDENHOUR, GFN</dc:title>
  <dc:creator>Jacy Hughes</dc:creator>
  <cp:lastModifiedBy>Jacy Hughes</cp:lastModifiedBy>
  <cp:revision>6</cp:revision>
  <dcterms:created xsi:type="dcterms:W3CDTF">2025-09-18T19:21:28Z</dcterms:created>
  <dcterms:modified xsi:type="dcterms:W3CDTF">2025-09-22T14:09:00Z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0x0101009A481C280F119D49ADA3EE2FA2D6CC21</vt:lpwstr>
  </property>
</Properties>
</file>