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  <p:sldId id="259" r:id="rId7"/>
    <p:sldId id="262" r:id="rId8"/>
    <p:sldId id="260" r:id="rId9"/>
    <p:sldId id="261" r:id="rId10"/>
    <p:sldId id="264" r:id="rId11"/>
    <p:sldId id="265" r:id="rId12"/>
    <p:sldId id="267" r:id="rId13"/>
    <p:sldId id="268" r:id="rId14"/>
    <p:sldId id="270" r:id="rId15"/>
    <p:sldId id="271" r:id="rId16"/>
    <p:sldId id="275" r:id="rId17"/>
    <p:sldId id="277" r:id="rId1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31"/>
    <p:restoredTop sz="95588"/>
  </p:normalViewPr>
  <p:slideViewPr>
    <p:cSldViewPr snapToGrid="0" snapToObjects="1">
      <p:cViewPr varScale="1">
        <p:scale>
          <a:sx n="145" d="100"/>
          <a:sy n="145" d="100"/>
        </p:scale>
        <p:origin x="568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9A3933-B0E2-4754-BF66-8DD90FAF79C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FE8F0FE-D25B-4D1A-A964-50B5461088B6}">
      <dgm:prSet/>
      <dgm:spPr/>
      <dgm:t>
        <a:bodyPr/>
        <a:lstStyle/>
        <a:p>
          <a:r>
            <a:rPr lang="en-US"/>
            <a:t>Identity</a:t>
          </a:r>
        </a:p>
      </dgm:t>
    </dgm:pt>
    <dgm:pt modelId="{150D77A8-1434-450B-81D9-F8C9D7550F7E}" type="parTrans" cxnId="{F6FA8BE9-F07A-41C0-864B-A6FA52576AA3}">
      <dgm:prSet/>
      <dgm:spPr/>
      <dgm:t>
        <a:bodyPr/>
        <a:lstStyle/>
        <a:p>
          <a:endParaRPr lang="en-US"/>
        </a:p>
      </dgm:t>
    </dgm:pt>
    <dgm:pt modelId="{A2A5DDBE-6E36-4C0C-AF08-E3022766A125}" type="sibTrans" cxnId="{F6FA8BE9-F07A-41C0-864B-A6FA52576AA3}">
      <dgm:prSet/>
      <dgm:spPr/>
      <dgm:t>
        <a:bodyPr/>
        <a:lstStyle/>
        <a:p>
          <a:endParaRPr lang="en-US"/>
        </a:p>
      </dgm:t>
    </dgm:pt>
    <dgm:pt modelId="{51BFE026-AE50-487B-94E1-E9DA5E2CEB3F}">
      <dgm:prSet/>
      <dgm:spPr/>
      <dgm:t>
        <a:bodyPr/>
        <a:lstStyle/>
        <a:p>
          <a:r>
            <a:rPr lang="en-US"/>
            <a:t>Emotions</a:t>
          </a:r>
        </a:p>
      </dgm:t>
    </dgm:pt>
    <dgm:pt modelId="{9868216E-00BB-4928-888F-9AC282102B3B}" type="parTrans" cxnId="{7C983274-93F2-44C7-A464-C40F226021ED}">
      <dgm:prSet/>
      <dgm:spPr/>
      <dgm:t>
        <a:bodyPr/>
        <a:lstStyle/>
        <a:p>
          <a:endParaRPr lang="en-US"/>
        </a:p>
      </dgm:t>
    </dgm:pt>
    <dgm:pt modelId="{DBBD9738-7267-472D-9457-17FF53A765CB}" type="sibTrans" cxnId="{7C983274-93F2-44C7-A464-C40F226021ED}">
      <dgm:prSet/>
      <dgm:spPr/>
      <dgm:t>
        <a:bodyPr/>
        <a:lstStyle/>
        <a:p>
          <a:endParaRPr lang="en-US"/>
        </a:p>
      </dgm:t>
    </dgm:pt>
    <dgm:pt modelId="{03CABC9A-AF02-41F9-BA53-8509651866B1}">
      <dgm:prSet/>
      <dgm:spPr/>
      <dgm:t>
        <a:bodyPr/>
        <a:lstStyle/>
        <a:p>
          <a:r>
            <a:rPr lang="en-US"/>
            <a:t>Power</a:t>
          </a:r>
        </a:p>
      </dgm:t>
    </dgm:pt>
    <dgm:pt modelId="{69ABCB9C-5904-444C-8734-D124A725A42D}" type="parTrans" cxnId="{6CCAF0EF-D738-47EE-A8E1-084373912F57}">
      <dgm:prSet/>
      <dgm:spPr/>
      <dgm:t>
        <a:bodyPr/>
        <a:lstStyle/>
        <a:p>
          <a:endParaRPr lang="en-US"/>
        </a:p>
      </dgm:t>
    </dgm:pt>
    <dgm:pt modelId="{E9121589-0258-4DA7-8B70-C36001B41602}" type="sibTrans" cxnId="{6CCAF0EF-D738-47EE-A8E1-084373912F57}">
      <dgm:prSet/>
      <dgm:spPr/>
      <dgm:t>
        <a:bodyPr/>
        <a:lstStyle/>
        <a:p>
          <a:endParaRPr lang="en-US"/>
        </a:p>
      </dgm:t>
    </dgm:pt>
    <dgm:pt modelId="{487215EB-E55F-3E4B-94A1-A924DEA84CC5}" type="pres">
      <dgm:prSet presAssocID="{3F9A3933-B0E2-4754-BF66-8DD90FAF79C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E35108-ADA1-574C-AFF3-AD51ACC8FDA6}" type="pres">
      <dgm:prSet presAssocID="{2FE8F0FE-D25B-4D1A-A964-50B5461088B6}" presName="hierRoot1" presStyleCnt="0"/>
      <dgm:spPr/>
    </dgm:pt>
    <dgm:pt modelId="{F0A0337F-87D2-944B-9AEC-611E3F13D508}" type="pres">
      <dgm:prSet presAssocID="{2FE8F0FE-D25B-4D1A-A964-50B5461088B6}" presName="composite" presStyleCnt="0"/>
      <dgm:spPr/>
    </dgm:pt>
    <dgm:pt modelId="{7C23DF72-B0FD-B047-8ECC-6A572AF70AE3}" type="pres">
      <dgm:prSet presAssocID="{2FE8F0FE-D25B-4D1A-A964-50B5461088B6}" presName="background" presStyleLbl="node0" presStyleIdx="0" presStyleCnt="3"/>
      <dgm:spPr/>
    </dgm:pt>
    <dgm:pt modelId="{8ED9B602-8DB4-674B-8160-D57D0970F1F2}" type="pres">
      <dgm:prSet presAssocID="{2FE8F0FE-D25B-4D1A-A964-50B5461088B6}" presName="text" presStyleLbl="fgAcc0" presStyleIdx="0" presStyleCnt="3">
        <dgm:presLayoutVars>
          <dgm:chPref val="3"/>
        </dgm:presLayoutVars>
      </dgm:prSet>
      <dgm:spPr/>
    </dgm:pt>
    <dgm:pt modelId="{974881AF-CBC8-3447-81D4-FB18E4D6DBA8}" type="pres">
      <dgm:prSet presAssocID="{2FE8F0FE-D25B-4D1A-A964-50B5461088B6}" presName="hierChild2" presStyleCnt="0"/>
      <dgm:spPr/>
    </dgm:pt>
    <dgm:pt modelId="{6D500956-5C18-694B-9723-3CBF0B4DE941}" type="pres">
      <dgm:prSet presAssocID="{51BFE026-AE50-487B-94E1-E9DA5E2CEB3F}" presName="hierRoot1" presStyleCnt="0"/>
      <dgm:spPr/>
    </dgm:pt>
    <dgm:pt modelId="{A5C3FDD4-3DE3-A345-81C8-282FC10A99D7}" type="pres">
      <dgm:prSet presAssocID="{51BFE026-AE50-487B-94E1-E9DA5E2CEB3F}" presName="composite" presStyleCnt="0"/>
      <dgm:spPr/>
    </dgm:pt>
    <dgm:pt modelId="{316CF3AC-023A-9B49-9C76-C75554D5AC93}" type="pres">
      <dgm:prSet presAssocID="{51BFE026-AE50-487B-94E1-E9DA5E2CEB3F}" presName="background" presStyleLbl="node0" presStyleIdx="1" presStyleCnt="3"/>
      <dgm:spPr/>
    </dgm:pt>
    <dgm:pt modelId="{6279641A-54E4-6B4D-96CC-559C14A42952}" type="pres">
      <dgm:prSet presAssocID="{51BFE026-AE50-487B-94E1-E9DA5E2CEB3F}" presName="text" presStyleLbl="fgAcc0" presStyleIdx="1" presStyleCnt="3">
        <dgm:presLayoutVars>
          <dgm:chPref val="3"/>
        </dgm:presLayoutVars>
      </dgm:prSet>
      <dgm:spPr/>
    </dgm:pt>
    <dgm:pt modelId="{FABA739C-925C-3B44-AB3E-B7DC745A05E0}" type="pres">
      <dgm:prSet presAssocID="{51BFE026-AE50-487B-94E1-E9DA5E2CEB3F}" presName="hierChild2" presStyleCnt="0"/>
      <dgm:spPr/>
    </dgm:pt>
    <dgm:pt modelId="{72123CF6-0906-9247-A10A-2A15E0FC24DC}" type="pres">
      <dgm:prSet presAssocID="{03CABC9A-AF02-41F9-BA53-8509651866B1}" presName="hierRoot1" presStyleCnt="0"/>
      <dgm:spPr/>
    </dgm:pt>
    <dgm:pt modelId="{1CD77948-CFCF-724A-B67E-D39742D8DC54}" type="pres">
      <dgm:prSet presAssocID="{03CABC9A-AF02-41F9-BA53-8509651866B1}" presName="composite" presStyleCnt="0"/>
      <dgm:spPr/>
    </dgm:pt>
    <dgm:pt modelId="{B88D40BF-F26B-7340-9950-FCB39FDCD079}" type="pres">
      <dgm:prSet presAssocID="{03CABC9A-AF02-41F9-BA53-8509651866B1}" presName="background" presStyleLbl="node0" presStyleIdx="2" presStyleCnt="3"/>
      <dgm:spPr/>
    </dgm:pt>
    <dgm:pt modelId="{A3EFA893-67A8-564E-BAF4-75389EF976C7}" type="pres">
      <dgm:prSet presAssocID="{03CABC9A-AF02-41F9-BA53-8509651866B1}" presName="text" presStyleLbl="fgAcc0" presStyleIdx="2" presStyleCnt="3">
        <dgm:presLayoutVars>
          <dgm:chPref val="3"/>
        </dgm:presLayoutVars>
      </dgm:prSet>
      <dgm:spPr/>
    </dgm:pt>
    <dgm:pt modelId="{D9ECBD7B-027E-5842-9926-10123CFB365A}" type="pres">
      <dgm:prSet presAssocID="{03CABC9A-AF02-41F9-BA53-8509651866B1}" presName="hierChild2" presStyleCnt="0"/>
      <dgm:spPr/>
    </dgm:pt>
  </dgm:ptLst>
  <dgm:cxnLst>
    <dgm:cxn modelId="{218C6A25-977F-2842-A671-58DE77167DED}" type="presOf" srcId="{03CABC9A-AF02-41F9-BA53-8509651866B1}" destId="{A3EFA893-67A8-564E-BAF4-75389EF976C7}" srcOrd="0" destOrd="0" presId="urn:microsoft.com/office/officeart/2005/8/layout/hierarchy1"/>
    <dgm:cxn modelId="{82246E4E-82F4-EC4F-8782-8F1852A0E360}" type="presOf" srcId="{51BFE026-AE50-487B-94E1-E9DA5E2CEB3F}" destId="{6279641A-54E4-6B4D-96CC-559C14A42952}" srcOrd="0" destOrd="0" presId="urn:microsoft.com/office/officeart/2005/8/layout/hierarchy1"/>
    <dgm:cxn modelId="{7C983274-93F2-44C7-A464-C40F226021ED}" srcId="{3F9A3933-B0E2-4754-BF66-8DD90FAF79C6}" destId="{51BFE026-AE50-487B-94E1-E9DA5E2CEB3F}" srcOrd="1" destOrd="0" parTransId="{9868216E-00BB-4928-888F-9AC282102B3B}" sibTransId="{DBBD9738-7267-472D-9457-17FF53A765CB}"/>
    <dgm:cxn modelId="{B6C64774-AA2F-9647-9BC6-EC9B731BB75F}" type="presOf" srcId="{2FE8F0FE-D25B-4D1A-A964-50B5461088B6}" destId="{8ED9B602-8DB4-674B-8160-D57D0970F1F2}" srcOrd="0" destOrd="0" presId="urn:microsoft.com/office/officeart/2005/8/layout/hierarchy1"/>
    <dgm:cxn modelId="{8FE4B4D0-DE03-E648-B2A0-2E71F991B480}" type="presOf" srcId="{3F9A3933-B0E2-4754-BF66-8DD90FAF79C6}" destId="{487215EB-E55F-3E4B-94A1-A924DEA84CC5}" srcOrd="0" destOrd="0" presId="urn:microsoft.com/office/officeart/2005/8/layout/hierarchy1"/>
    <dgm:cxn modelId="{F6FA8BE9-F07A-41C0-864B-A6FA52576AA3}" srcId="{3F9A3933-B0E2-4754-BF66-8DD90FAF79C6}" destId="{2FE8F0FE-D25B-4D1A-A964-50B5461088B6}" srcOrd="0" destOrd="0" parTransId="{150D77A8-1434-450B-81D9-F8C9D7550F7E}" sibTransId="{A2A5DDBE-6E36-4C0C-AF08-E3022766A125}"/>
    <dgm:cxn modelId="{6CCAF0EF-D738-47EE-A8E1-084373912F57}" srcId="{3F9A3933-B0E2-4754-BF66-8DD90FAF79C6}" destId="{03CABC9A-AF02-41F9-BA53-8509651866B1}" srcOrd="2" destOrd="0" parTransId="{69ABCB9C-5904-444C-8734-D124A725A42D}" sibTransId="{E9121589-0258-4DA7-8B70-C36001B41602}"/>
    <dgm:cxn modelId="{F8643AB7-95FF-1740-8B05-00D01D9D9557}" type="presParOf" srcId="{487215EB-E55F-3E4B-94A1-A924DEA84CC5}" destId="{2AE35108-ADA1-574C-AFF3-AD51ACC8FDA6}" srcOrd="0" destOrd="0" presId="urn:microsoft.com/office/officeart/2005/8/layout/hierarchy1"/>
    <dgm:cxn modelId="{24F3518C-D459-0B4A-BA53-8AFC83B351B4}" type="presParOf" srcId="{2AE35108-ADA1-574C-AFF3-AD51ACC8FDA6}" destId="{F0A0337F-87D2-944B-9AEC-611E3F13D508}" srcOrd="0" destOrd="0" presId="urn:microsoft.com/office/officeart/2005/8/layout/hierarchy1"/>
    <dgm:cxn modelId="{ED4AD871-584C-D44E-AE2A-FB6B8F1CAC1B}" type="presParOf" srcId="{F0A0337F-87D2-944B-9AEC-611E3F13D508}" destId="{7C23DF72-B0FD-B047-8ECC-6A572AF70AE3}" srcOrd="0" destOrd="0" presId="urn:microsoft.com/office/officeart/2005/8/layout/hierarchy1"/>
    <dgm:cxn modelId="{D77C6E4E-A42A-0248-9701-AFF72F9C2E8D}" type="presParOf" srcId="{F0A0337F-87D2-944B-9AEC-611E3F13D508}" destId="{8ED9B602-8DB4-674B-8160-D57D0970F1F2}" srcOrd="1" destOrd="0" presId="urn:microsoft.com/office/officeart/2005/8/layout/hierarchy1"/>
    <dgm:cxn modelId="{743452D8-69C1-F548-A8E0-70A3675BF04C}" type="presParOf" srcId="{2AE35108-ADA1-574C-AFF3-AD51ACC8FDA6}" destId="{974881AF-CBC8-3447-81D4-FB18E4D6DBA8}" srcOrd="1" destOrd="0" presId="urn:microsoft.com/office/officeart/2005/8/layout/hierarchy1"/>
    <dgm:cxn modelId="{1ACE1DB8-D718-724C-9314-3AD1A4CDFE5B}" type="presParOf" srcId="{487215EB-E55F-3E4B-94A1-A924DEA84CC5}" destId="{6D500956-5C18-694B-9723-3CBF0B4DE941}" srcOrd="1" destOrd="0" presId="urn:microsoft.com/office/officeart/2005/8/layout/hierarchy1"/>
    <dgm:cxn modelId="{73D2635F-BB66-F94A-B63D-59C4FA513277}" type="presParOf" srcId="{6D500956-5C18-694B-9723-3CBF0B4DE941}" destId="{A5C3FDD4-3DE3-A345-81C8-282FC10A99D7}" srcOrd="0" destOrd="0" presId="urn:microsoft.com/office/officeart/2005/8/layout/hierarchy1"/>
    <dgm:cxn modelId="{8EF30120-F5AF-2E44-A312-EB57FE978648}" type="presParOf" srcId="{A5C3FDD4-3DE3-A345-81C8-282FC10A99D7}" destId="{316CF3AC-023A-9B49-9C76-C75554D5AC93}" srcOrd="0" destOrd="0" presId="urn:microsoft.com/office/officeart/2005/8/layout/hierarchy1"/>
    <dgm:cxn modelId="{A3A3AF3F-F0B9-0347-807D-0B8157647B96}" type="presParOf" srcId="{A5C3FDD4-3DE3-A345-81C8-282FC10A99D7}" destId="{6279641A-54E4-6B4D-96CC-559C14A42952}" srcOrd="1" destOrd="0" presId="urn:microsoft.com/office/officeart/2005/8/layout/hierarchy1"/>
    <dgm:cxn modelId="{32A4FE1D-D0FA-DD4E-BD30-C5C69BCF16C4}" type="presParOf" srcId="{6D500956-5C18-694B-9723-3CBF0B4DE941}" destId="{FABA739C-925C-3B44-AB3E-B7DC745A05E0}" srcOrd="1" destOrd="0" presId="urn:microsoft.com/office/officeart/2005/8/layout/hierarchy1"/>
    <dgm:cxn modelId="{A87D6AFC-829F-FA45-916B-758F4778BDDB}" type="presParOf" srcId="{487215EB-E55F-3E4B-94A1-A924DEA84CC5}" destId="{72123CF6-0906-9247-A10A-2A15E0FC24DC}" srcOrd="2" destOrd="0" presId="urn:microsoft.com/office/officeart/2005/8/layout/hierarchy1"/>
    <dgm:cxn modelId="{AF8D55C0-C712-534E-85E9-575C66A212D8}" type="presParOf" srcId="{72123CF6-0906-9247-A10A-2A15E0FC24DC}" destId="{1CD77948-CFCF-724A-B67E-D39742D8DC54}" srcOrd="0" destOrd="0" presId="urn:microsoft.com/office/officeart/2005/8/layout/hierarchy1"/>
    <dgm:cxn modelId="{DC3E5E3D-65F1-244C-A261-C3143DD29B47}" type="presParOf" srcId="{1CD77948-CFCF-724A-B67E-D39742D8DC54}" destId="{B88D40BF-F26B-7340-9950-FCB39FDCD079}" srcOrd="0" destOrd="0" presId="urn:microsoft.com/office/officeart/2005/8/layout/hierarchy1"/>
    <dgm:cxn modelId="{E92F3AF5-7621-8444-A654-FD74B5FCFCF5}" type="presParOf" srcId="{1CD77948-CFCF-724A-B67E-D39742D8DC54}" destId="{A3EFA893-67A8-564E-BAF4-75389EF976C7}" srcOrd="1" destOrd="0" presId="urn:microsoft.com/office/officeart/2005/8/layout/hierarchy1"/>
    <dgm:cxn modelId="{7AEF8581-5C36-8A46-8B4A-74111F8175B5}" type="presParOf" srcId="{72123CF6-0906-9247-A10A-2A15E0FC24DC}" destId="{D9ECBD7B-027E-5842-9926-10123CFB365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DBCE5A-F5B7-4C5D-9452-FA8032B86E9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B81DC0-8701-41FB-AF97-CBDDB17F1D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Shifting from a focus on </a:t>
          </a:r>
          <a:r>
            <a:rPr lang="en-US" i="1"/>
            <a:t>what is</a:t>
          </a:r>
          <a:r>
            <a:rPr lang="en-US"/>
            <a:t>, to what </a:t>
          </a:r>
          <a:r>
            <a:rPr lang="en-US" i="1"/>
            <a:t>could be</a:t>
          </a:r>
          <a:r>
            <a:rPr lang="en-US"/>
            <a:t>.</a:t>
          </a:r>
        </a:p>
      </dgm:t>
    </dgm:pt>
    <dgm:pt modelId="{CE9FEA12-B862-4075-A18E-71A11CA4AEA7}" type="parTrans" cxnId="{B73FF04C-41DA-4EC8-B0D3-1C4830EB3649}">
      <dgm:prSet/>
      <dgm:spPr/>
      <dgm:t>
        <a:bodyPr/>
        <a:lstStyle/>
        <a:p>
          <a:endParaRPr lang="en-US"/>
        </a:p>
      </dgm:t>
    </dgm:pt>
    <dgm:pt modelId="{EB74B050-DEE4-4E77-860C-1041BAD135E5}" type="sibTrans" cxnId="{B73FF04C-41DA-4EC8-B0D3-1C4830EB3649}">
      <dgm:prSet/>
      <dgm:spPr/>
      <dgm:t>
        <a:bodyPr/>
        <a:lstStyle/>
        <a:p>
          <a:endParaRPr lang="en-US"/>
        </a:p>
      </dgm:t>
    </dgm:pt>
    <dgm:pt modelId="{9BEA5F1A-F83B-49BF-8847-B74D600AD9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Envision the ideal future.</a:t>
          </a:r>
        </a:p>
      </dgm:t>
    </dgm:pt>
    <dgm:pt modelId="{39D248A1-9CF5-49AE-860D-E0FC1EDABAA2}" type="parTrans" cxnId="{327E3850-E683-4970-AD37-B90DB7FC8075}">
      <dgm:prSet/>
      <dgm:spPr/>
      <dgm:t>
        <a:bodyPr/>
        <a:lstStyle/>
        <a:p>
          <a:endParaRPr lang="en-US"/>
        </a:p>
      </dgm:t>
    </dgm:pt>
    <dgm:pt modelId="{E89D7BDB-6EEA-4F9F-BF03-0A0333BD6BEB}" type="sibTrans" cxnId="{327E3850-E683-4970-AD37-B90DB7FC8075}">
      <dgm:prSet/>
      <dgm:spPr/>
      <dgm:t>
        <a:bodyPr/>
        <a:lstStyle/>
        <a:p>
          <a:endParaRPr lang="en-US"/>
        </a:p>
      </dgm:t>
    </dgm:pt>
    <dgm:pt modelId="{7D98FEDB-0C91-4F96-B637-AC261C07AC10}" type="pres">
      <dgm:prSet presAssocID="{B0DBCE5A-F5B7-4C5D-9452-FA8032B86E93}" presName="root" presStyleCnt="0">
        <dgm:presLayoutVars>
          <dgm:dir/>
          <dgm:resizeHandles val="exact"/>
        </dgm:presLayoutVars>
      </dgm:prSet>
      <dgm:spPr/>
    </dgm:pt>
    <dgm:pt modelId="{254873A1-6CAA-409A-A820-D2CA3E5F1BF1}" type="pres">
      <dgm:prSet presAssocID="{07B81DC0-8701-41FB-AF97-CBDDB17F1DDB}" presName="compNode" presStyleCnt="0"/>
      <dgm:spPr/>
    </dgm:pt>
    <dgm:pt modelId="{2B5F9D29-4D9D-433F-88A2-4E340ACAAD23}" type="pres">
      <dgm:prSet presAssocID="{07B81DC0-8701-41FB-AF97-CBDDB17F1DDB}" presName="bgRect" presStyleLbl="bgShp" presStyleIdx="0" presStyleCnt="2"/>
      <dgm:spPr/>
    </dgm:pt>
    <dgm:pt modelId="{83A4FEF7-A7F2-4460-896C-AAC2B0FDE85F}" type="pres">
      <dgm:prSet presAssocID="{07B81DC0-8701-41FB-AF97-CBDDB17F1DD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FB1438B-CF24-4168-BE9D-027D72B8E4DE}" type="pres">
      <dgm:prSet presAssocID="{07B81DC0-8701-41FB-AF97-CBDDB17F1DDB}" presName="spaceRect" presStyleCnt="0"/>
      <dgm:spPr/>
    </dgm:pt>
    <dgm:pt modelId="{5EA07DC0-84FC-4DD5-936A-06EBF5A13690}" type="pres">
      <dgm:prSet presAssocID="{07B81DC0-8701-41FB-AF97-CBDDB17F1DDB}" presName="parTx" presStyleLbl="revTx" presStyleIdx="0" presStyleCnt="2">
        <dgm:presLayoutVars>
          <dgm:chMax val="0"/>
          <dgm:chPref val="0"/>
        </dgm:presLayoutVars>
      </dgm:prSet>
      <dgm:spPr/>
    </dgm:pt>
    <dgm:pt modelId="{C3A39C2E-E2FD-49FF-B70F-71EF60BA22BF}" type="pres">
      <dgm:prSet presAssocID="{EB74B050-DEE4-4E77-860C-1041BAD135E5}" presName="sibTrans" presStyleCnt="0"/>
      <dgm:spPr/>
    </dgm:pt>
    <dgm:pt modelId="{9B2B4CCF-1B91-4994-B38C-7438B8700E1F}" type="pres">
      <dgm:prSet presAssocID="{9BEA5F1A-F83B-49BF-8847-B74D600AD9EC}" presName="compNode" presStyleCnt="0"/>
      <dgm:spPr/>
    </dgm:pt>
    <dgm:pt modelId="{A329634E-0041-4118-9436-6B047E0EF915}" type="pres">
      <dgm:prSet presAssocID="{9BEA5F1A-F83B-49BF-8847-B74D600AD9EC}" presName="bgRect" presStyleLbl="bgShp" presStyleIdx="1" presStyleCnt="2"/>
      <dgm:spPr/>
    </dgm:pt>
    <dgm:pt modelId="{6CEC585A-24D6-4463-AAF1-A116DEEBB59B}" type="pres">
      <dgm:prSet presAssocID="{9BEA5F1A-F83B-49BF-8847-B74D600AD9E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 Bulb and Pencil"/>
        </a:ext>
      </dgm:extLst>
    </dgm:pt>
    <dgm:pt modelId="{9B7506E4-55CD-4C38-A260-8949C250C9AD}" type="pres">
      <dgm:prSet presAssocID="{9BEA5F1A-F83B-49BF-8847-B74D600AD9EC}" presName="spaceRect" presStyleCnt="0"/>
      <dgm:spPr/>
    </dgm:pt>
    <dgm:pt modelId="{1EF132E7-3B0E-476C-BB24-26B7EF2AB7F4}" type="pres">
      <dgm:prSet presAssocID="{9BEA5F1A-F83B-49BF-8847-B74D600AD9E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304373A-814A-44B7-88A7-3E409F884D23}" type="presOf" srcId="{9BEA5F1A-F83B-49BF-8847-B74D600AD9EC}" destId="{1EF132E7-3B0E-476C-BB24-26B7EF2AB7F4}" srcOrd="0" destOrd="0" presId="urn:microsoft.com/office/officeart/2018/2/layout/IconVerticalSolidList"/>
    <dgm:cxn modelId="{9D85A349-FB08-4CB3-84EA-8014EAAFB768}" type="presOf" srcId="{B0DBCE5A-F5B7-4C5D-9452-FA8032B86E93}" destId="{7D98FEDB-0C91-4F96-B637-AC261C07AC10}" srcOrd="0" destOrd="0" presId="urn:microsoft.com/office/officeart/2018/2/layout/IconVerticalSolidList"/>
    <dgm:cxn modelId="{B73FF04C-41DA-4EC8-B0D3-1C4830EB3649}" srcId="{B0DBCE5A-F5B7-4C5D-9452-FA8032B86E93}" destId="{07B81DC0-8701-41FB-AF97-CBDDB17F1DDB}" srcOrd="0" destOrd="0" parTransId="{CE9FEA12-B862-4075-A18E-71A11CA4AEA7}" sibTransId="{EB74B050-DEE4-4E77-860C-1041BAD135E5}"/>
    <dgm:cxn modelId="{327E3850-E683-4970-AD37-B90DB7FC8075}" srcId="{B0DBCE5A-F5B7-4C5D-9452-FA8032B86E93}" destId="{9BEA5F1A-F83B-49BF-8847-B74D600AD9EC}" srcOrd="1" destOrd="0" parTransId="{39D248A1-9CF5-49AE-860D-E0FC1EDABAA2}" sibTransId="{E89D7BDB-6EEA-4F9F-BF03-0A0333BD6BEB}"/>
    <dgm:cxn modelId="{B7E222FE-0D0E-4782-8397-373C2FE04293}" type="presOf" srcId="{07B81DC0-8701-41FB-AF97-CBDDB17F1DDB}" destId="{5EA07DC0-84FC-4DD5-936A-06EBF5A13690}" srcOrd="0" destOrd="0" presId="urn:microsoft.com/office/officeart/2018/2/layout/IconVerticalSolidList"/>
    <dgm:cxn modelId="{D85E38C8-A284-4BF0-8C71-4A4B5CA4F777}" type="presParOf" srcId="{7D98FEDB-0C91-4F96-B637-AC261C07AC10}" destId="{254873A1-6CAA-409A-A820-D2CA3E5F1BF1}" srcOrd="0" destOrd="0" presId="urn:microsoft.com/office/officeart/2018/2/layout/IconVerticalSolidList"/>
    <dgm:cxn modelId="{91190209-F58B-4D2F-A381-2D8B27E106DE}" type="presParOf" srcId="{254873A1-6CAA-409A-A820-D2CA3E5F1BF1}" destId="{2B5F9D29-4D9D-433F-88A2-4E340ACAAD23}" srcOrd="0" destOrd="0" presId="urn:microsoft.com/office/officeart/2018/2/layout/IconVerticalSolidList"/>
    <dgm:cxn modelId="{A97C3F66-50B8-4358-BCA5-E72C92DC90EE}" type="presParOf" srcId="{254873A1-6CAA-409A-A820-D2CA3E5F1BF1}" destId="{83A4FEF7-A7F2-4460-896C-AAC2B0FDE85F}" srcOrd="1" destOrd="0" presId="urn:microsoft.com/office/officeart/2018/2/layout/IconVerticalSolidList"/>
    <dgm:cxn modelId="{5F984B08-AB86-4638-8E24-AA753CD965BE}" type="presParOf" srcId="{254873A1-6CAA-409A-A820-D2CA3E5F1BF1}" destId="{DFB1438B-CF24-4168-BE9D-027D72B8E4DE}" srcOrd="2" destOrd="0" presId="urn:microsoft.com/office/officeart/2018/2/layout/IconVerticalSolidList"/>
    <dgm:cxn modelId="{AA981200-4484-4B66-8B4B-BE98154FD824}" type="presParOf" srcId="{254873A1-6CAA-409A-A820-D2CA3E5F1BF1}" destId="{5EA07DC0-84FC-4DD5-936A-06EBF5A13690}" srcOrd="3" destOrd="0" presId="urn:microsoft.com/office/officeart/2018/2/layout/IconVerticalSolidList"/>
    <dgm:cxn modelId="{100EE1C0-F5C0-4E9A-8776-CDDCA7E1614A}" type="presParOf" srcId="{7D98FEDB-0C91-4F96-B637-AC261C07AC10}" destId="{C3A39C2E-E2FD-49FF-B70F-71EF60BA22BF}" srcOrd="1" destOrd="0" presId="urn:microsoft.com/office/officeart/2018/2/layout/IconVerticalSolidList"/>
    <dgm:cxn modelId="{3A6211CF-13F3-4AE3-8A17-F854CE9EB89E}" type="presParOf" srcId="{7D98FEDB-0C91-4F96-B637-AC261C07AC10}" destId="{9B2B4CCF-1B91-4994-B38C-7438B8700E1F}" srcOrd="2" destOrd="0" presId="urn:microsoft.com/office/officeart/2018/2/layout/IconVerticalSolidList"/>
    <dgm:cxn modelId="{2DF314A3-22C8-462B-9A1F-A1E52B249F95}" type="presParOf" srcId="{9B2B4CCF-1B91-4994-B38C-7438B8700E1F}" destId="{A329634E-0041-4118-9436-6B047E0EF915}" srcOrd="0" destOrd="0" presId="urn:microsoft.com/office/officeart/2018/2/layout/IconVerticalSolidList"/>
    <dgm:cxn modelId="{DC264588-728E-428B-9146-462832767C54}" type="presParOf" srcId="{9B2B4CCF-1B91-4994-B38C-7438B8700E1F}" destId="{6CEC585A-24D6-4463-AAF1-A116DEEBB59B}" srcOrd="1" destOrd="0" presId="urn:microsoft.com/office/officeart/2018/2/layout/IconVerticalSolidList"/>
    <dgm:cxn modelId="{57570986-5C8E-4BB7-8A3E-8F89727F45E2}" type="presParOf" srcId="{9B2B4CCF-1B91-4994-B38C-7438B8700E1F}" destId="{9B7506E4-55CD-4C38-A260-8949C250C9AD}" srcOrd="2" destOrd="0" presId="urn:microsoft.com/office/officeart/2018/2/layout/IconVerticalSolidList"/>
    <dgm:cxn modelId="{329678FE-9113-46FF-BFD8-7252D480DA37}" type="presParOf" srcId="{9B2B4CCF-1B91-4994-B38C-7438B8700E1F}" destId="{1EF132E7-3B0E-476C-BB24-26B7EF2AB7F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39E98F-2E2F-4087-8F9E-946C4D1267B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97BB9DE-9969-4298-8955-E0CA71709906}">
      <dgm:prSet/>
      <dgm:spPr/>
      <dgm:t>
        <a:bodyPr/>
        <a:lstStyle/>
        <a:p>
          <a:r>
            <a:rPr lang="en-US"/>
            <a:t>What is your vision of the best outcome?</a:t>
          </a:r>
        </a:p>
      </dgm:t>
    </dgm:pt>
    <dgm:pt modelId="{D5128DB9-E988-4200-A10B-DB6EE33E33BD}" type="parTrans" cxnId="{82E7121E-E0E3-4E7F-8688-88A10D35C03B}">
      <dgm:prSet/>
      <dgm:spPr/>
      <dgm:t>
        <a:bodyPr/>
        <a:lstStyle/>
        <a:p>
          <a:endParaRPr lang="en-US"/>
        </a:p>
      </dgm:t>
    </dgm:pt>
    <dgm:pt modelId="{88E16770-B2E0-4CB7-AD76-A446A9DF49B6}" type="sibTrans" cxnId="{82E7121E-E0E3-4E7F-8688-88A10D35C03B}">
      <dgm:prSet/>
      <dgm:spPr/>
      <dgm:t>
        <a:bodyPr/>
        <a:lstStyle/>
        <a:p>
          <a:endParaRPr lang="en-US"/>
        </a:p>
      </dgm:t>
    </dgm:pt>
    <dgm:pt modelId="{44C0A95E-4CE9-4801-8A74-1DA1A96B5A30}">
      <dgm:prSet/>
      <dgm:spPr/>
      <dgm:t>
        <a:bodyPr/>
        <a:lstStyle/>
        <a:p>
          <a:r>
            <a:rPr lang="en-US"/>
            <a:t>What skills do you need to make that happen?</a:t>
          </a:r>
        </a:p>
      </dgm:t>
    </dgm:pt>
    <dgm:pt modelId="{2305345E-B158-4F83-A854-1901BCFA9032}" type="parTrans" cxnId="{260A99D0-93A2-4E49-9706-4DD6329F8B08}">
      <dgm:prSet/>
      <dgm:spPr/>
      <dgm:t>
        <a:bodyPr/>
        <a:lstStyle/>
        <a:p>
          <a:endParaRPr lang="en-US"/>
        </a:p>
      </dgm:t>
    </dgm:pt>
    <dgm:pt modelId="{C1561DD1-3335-4486-B0E1-6B5A23F743D7}" type="sibTrans" cxnId="{260A99D0-93A2-4E49-9706-4DD6329F8B08}">
      <dgm:prSet/>
      <dgm:spPr/>
      <dgm:t>
        <a:bodyPr/>
        <a:lstStyle/>
        <a:p>
          <a:endParaRPr lang="en-US"/>
        </a:p>
      </dgm:t>
    </dgm:pt>
    <dgm:pt modelId="{379956C5-3708-440C-9279-288B5F0987A6}">
      <dgm:prSet/>
      <dgm:spPr/>
      <dgm:t>
        <a:bodyPr/>
        <a:lstStyle/>
        <a:p>
          <a:r>
            <a:rPr lang="en-US"/>
            <a:t>Inquire, Imagine, Innovate.</a:t>
          </a:r>
        </a:p>
      </dgm:t>
    </dgm:pt>
    <dgm:pt modelId="{7CEDFCF6-2BC6-4C4B-ABEA-BF2107B15ED0}" type="parTrans" cxnId="{95FB8739-D050-4C10-A06A-95D96F807309}">
      <dgm:prSet/>
      <dgm:spPr/>
      <dgm:t>
        <a:bodyPr/>
        <a:lstStyle/>
        <a:p>
          <a:endParaRPr lang="en-US"/>
        </a:p>
      </dgm:t>
    </dgm:pt>
    <dgm:pt modelId="{10839058-A906-4645-A2FB-405B05645A61}" type="sibTrans" cxnId="{95FB8739-D050-4C10-A06A-95D96F807309}">
      <dgm:prSet/>
      <dgm:spPr/>
      <dgm:t>
        <a:bodyPr/>
        <a:lstStyle/>
        <a:p>
          <a:endParaRPr lang="en-US"/>
        </a:p>
      </dgm:t>
    </dgm:pt>
    <dgm:pt modelId="{86F12412-2ACA-4B24-A264-0E4238FC9F9C}">
      <dgm:prSet/>
      <dgm:spPr/>
      <dgm:t>
        <a:bodyPr/>
        <a:lstStyle/>
        <a:p>
          <a:r>
            <a:rPr lang="en-US"/>
            <a:t>Craft the conflict story that brings you to an ideal future.</a:t>
          </a:r>
        </a:p>
      </dgm:t>
    </dgm:pt>
    <dgm:pt modelId="{81190DA0-D1B2-46D8-BD9F-3C829F4B2141}" type="parTrans" cxnId="{CAA45FCF-98FA-4A6F-89B7-4634F44D1E7F}">
      <dgm:prSet/>
      <dgm:spPr/>
      <dgm:t>
        <a:bodyPr/>
        <a:lstStyle/>
        <a:p>
          <a:endParaRPr lang="en-US"/>
        </a:p>
      </dgm:t>
    </dgm:pt>
    <dgm:pt modelId="{4BC65755-966D-4E6B-BD28-9013A845733E}" type="sibTrans" cxnId="{CAA45FCF-98FA-4A6F-89B7-4634F44D1E7F}">
      <dgm:prSet/>
      <dgm:spPr/>
      <dgm:t>
        <a:bodyPr/>
        <a:lstStyle/>
        <a:p>
          <a:endParaRPr lang="en-US"/>
        </a:p>
      </dgm:t>
    </dgm:pt>
    <dgm:pt modelId="{B3310A05-3543-4E70-A9C9-18EC718A0C54}">
      <dgm:prSet/>
      <dgm:spPr/>
      <dgm:t>
        <a:bodyPr/>
        <a:lstStyle/>
        <a:p>
          <a:r>
            <a:rPr lang="en-US"/>
            <a:t>Get creative!</a:t>
          </a:r>
        </a:p>
      </dgm:t>
    </dgm:pt>
    <dgm:pt modelId="{82254F0E-74C3-4D7F-B575-733121E8BBBF}" type="parTrans" cxnId="{67E50F39-1F56-4A63-8E07-E47E95943003}">
      <dgm:prSet/>
      <dgm:spPr/>
      <dgm:t>
        <a:bodyPr/>
        <a:lstStyle/>
        <a:p>
          <a:endParaRPr lang="en-US"/>
        </a:p>
      </dgm:t>
    </dgm:pt>
    <dgm:pt modelId="{79F12A49-0C07-48F4-928E-D901AAB86F21}" type="sibTrans" cxnId="{67E50F39-1F56-4A63-8E07-E47E95943003}">
      <dgm:prSet/>
      <dgm:spPr/>
      <dgm:t>
        <a:bodyPr/>
        <a:lstStyle/>
        <a:p>
          <a:endParaRPr lang="en-US"/>
        </a:p>
      </dgm:t>
    </dgm:pt>
    <dgm:pt modelId="{04EA9A4F-DEEE-4047-868F-A066D6C5D57C}" type="pres">
      <dgm:prSet presAssocID="{7939E98F-2E2F-4087-8F9E-946C4D1267BE}" presName="root" presStyleCnt="0">
        <dgm:presLayoutVars>
          <dgm:dir/>
          <dgm:resizeHandles val="exact"/>
        </dgm:presLayoutVars>
      </dgm:prSet>
      <dgm:spPr/>
    </dgm:pt>
    <dgm:pt modelId="{E649CAE9-ED91-4D51-A16D-4104784C08EF}" type="pres">
      <dgm:prSet presAssocID="{897BB9DE-9969-4298-8955-E0CA71709906}" presName="compNode" presStyleCnt="0"/>
      <dgm:spPr/>
    </dgm:pt>
    <dgm:pt modelId="{E9D63FEF-DF36-4BE7-9C7B-DAB9DF331DA6}" type="pres">
      <dgm:prSet presAssocID="{897BB9DE-9969-4298-8955-E0CA71709906}" presName="bgRect" presStyleLbl="bgShp" presStyleIdx="0" presStyleCnt="5"/>
      <dgm:spPr/>
    </dgm:pt>
    <dgm:pt modelId="{D8A8193A-005E-4C28-A99C-9D3AB55672F1}" type="pres">
      <dgm:prSet presAssocID="{897BB9DE-9969-4298-8955-E0CA7170990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s"/>
        </a:ext>
      </dgm:extLst>
    </dgm:pt>
    <dgm:pt modelId="{C063BB82-F8C0-417C-8224-FCBDF8640369}" type="pres">
      <dgm:prSet presAssocID="{897BB9DE-9969-4298-8955-E0CA71709906}" presName="spaceRect" presStyleCnt="0"/>
      <dgm:spPr/>
    </dgm:pt>
    <dgm:pt modelId="{BEF3F44A-319F-410D-81BF-CECE36E8ADA1}" type="pres">
      <dgm:prSet presAssocID="{897BB9DE-9969-4298-8955-E0CA71709906}" presName="parTx" presStyleLbl="revTx" presStyleIdx="0" presStyleCnt="5">
        <dgm:presLayoutVars>
          <dgm:chMax val="0"/>
          <dgm:chPref val="0"/>
        </dgm:presLayoutVars>
      </dgm:prSet>
      <dgm:spPr/>
    </dgm:pt>
    <dgm:pt modelId="{859A7521-782E-47F3-847E-FDA678E99B72}" type="pres">
      <dgm:prSet presAssocID="{88E16770-B2E0-4CB7-AD76-A446A9DF49B6}" presName="sibTrans" presStyleCnt="0"/>
      <dgm:spPr/>
    </dgm:pt>
    <dgm:pt modelId="{3E579970-691F-4811-9675-8F43B006F983}" type="pres">
      <dgm:prSet presAssocID="{44C0A95E-4CE9-4801-8A74-1DA1A96B5A30}" presName="compNode" presStyleCnt="0"/>
      <dgm:spPr/>
    </dgm:pt>
    <dgm:pt modelId="{87601895-C785-4D6C-893B-59C4F5C4E78A}" type="pres">
      <dgm:prSet presAssocID="{44C0A95E-4CE9-4801-8A74-1DA1A96B5A30}" presName="bgRect" presStyleLbl="bgShp" presStyleIdx="1" presStyleCnt="5"/>
      <dgm:spPr/>
    </dgm:pt>
    <dgm:pt modelId="{1EAA69F4-B912-457A-8FA7-532D7F3591A3}" type="pres">
      <dgm:prSet presAssocID="{44C0A95E-4CE9-4801-8A74-1DA1A96B5A3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510BA7B-9E04-4D1F-8CBF-31EEF086642E}" type="pres">
      <dgm:prSet presAssocID="{44C0A95E-4CE9-4801-8A74-1DA1A96B5A30}" presName="spaceRect" presStyleCnt="0"/>
      <dgm:spPr/>
    </dgm:pt>
    <dgm:pt modelId="{8B26E61A-57C6-4450-8BC8-12805DAE7460}" type="pres">
      <dgm:prSet presAssocID="{44C0A95E-4CE9-4801-8A74-1DA1A96B5A30}" presName="parTx" presStyleLbl="revTx" presStyleIdx="1" presStyleCnt="5">
        <dgm:presLayoutVars>
          <dgm:chMax val="0"/>
          <dgm:chPref val="0"/>
        </dgm:presLayoutVars>
      </dgm:prSet>
      <dgm:spPr/>
    </dgm:pt>
    <dgm:pt modelId="{8D52B066-EB84-484C-9082-7C3D4DA87F07}" type="pres">
      <dgm:prSet presAssocID="{C1561DD1-3335-4486-B0E1-6B5A23F743D7}" presName="sibTrans" presStyleCnt="0"/>
      <dgm:spPr/>
    </dgm:pt>
    <dgm:pt modelId="{1AA54CB2-C2A7-4127-A602-5108E7511C3D}" type="pres">
      <dgm:prSet presAssocID="{379956C5-3708-440C-9279-288B5F0987A6}" presName="compNode" presStyleCnt="0"/>
      <dgm:spPr/>
    </dgm:pt>
    <dgm:pt modelId="{53B8AA9D-4B04-4DA4-AB6D-1E0A7751490C}" type="pres">
      <dgm:prSet presAssocID="{379956C5-3708-440C-9279-288B5F0987A6}" presName="bgRect" presStyleLbl="bgShp" presStyleIdx="2" presStyleCnt="5"/>
      <dgm:spPr/>
    </dgm:pt>
    <dgm:pt modelId="{7354EB77-0D43-4F64-98A9-E4884BC01E56}" type="pres">
      <dgm:prSet presAssocID="{379956C5-3708-440C-9279-288B5F0987A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E6A26C6B-5FC8-435B-A448-28D6CDA999F0}" type="pres">
      <dgm:prSet presAssocID="{379956C5-3708-440C-9279-288B5F0987A6}" presName="spaceRect" presStyleCnt="0"/>
      <dgm:spPr/>
    </dgm:pt>
    <dgm:pt modelId="{F66A1AD4-B4C2-4AC8-8569-DD4110F9B51F}" type="pres">
      <dgm:prSet presAssocID="{379956C5-3708-440C-9279-288B5F0987A6}" presName="parTx" presStyleLbl="revTx" presStyleIdx="2" presStyleCnt="5">
        <dgm:presLayoutVars>
          <dgm:chMax val="0"/>
          <dgm:chPref val="0"/>
        </dgm:presLayoutVars>
      </dgm:prSet>
      <dgm:spPr/>
    </dgm:pt>
    <dgm:pt modelId="{11E24CA0-1DB7-4210-AA0C-ED48BCFF75A2}" type="pres">
      <dgm:prSet presAssocID="{10839058-A906-4645-A2FB-405B05645A61}" presName="sibTrans" presStyleCnt="0"/>
      <dgm:spPr/>
    </dgm:pt>
    <dgm:pt modelId="{3DDAE2E4-69E6-4BEF-B8D7-3D5F65D7C781}" type="pres">
      <dgm:prSet presAssocID="{86F12412-2ACA-4B24-A264-0E4238FC9F9C}" presName="compNode" presStyleCnt="0"/>
      <dgm:spPr/>
    </dgm:pt>
    <dgm:pt modelId="{8C4EDB00-4242-403F-B0DE-D548E3748C91}" type="pres">
      <dgm:prSet presAssocID="{86F12412-2ACA-4B24-A264-0E4238FC9F9C}" presName="bgRect" presStyleLbl="bgShp" presStyleIdx="3" presStyleCnt="5"/>
      <dgm:spPr/>
    </dgm:pt>
    <dgm:pt modelId="{144F680E-EF8B-400A-8AA9-1C7FF7E22631}" type="pres">
      <dgm:prSet presAssocID="{86F12412-2ACA-4B24-A264-0E4238FC9F9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ck with solid fill"/>
        </a:ext>
      </dgm:extLst>
    </dgm:pt>
    <dgm:pt modelId="{2885280B-1E8C-44B2-BF2F-089FB4A06523}" type="pres">
      <dgm:prSet presAssocID="{86F12412-2ACA-4B24-A264-0E4238FC9F9C}" presName="spaceRect" presStyleCnt="0"/>
      <dgm:spPr/>
    </dgm:pt>
    <dgm:pt modelId="{34CD4993-8D9A-49CE-A547-26B53B967536}" type="pres">
      <dgm:prSet presAssocID="{86F12412-2ACA-4B24-A264-0E4238FC9F9C}" presName="parTx" presStyleLbl="revTx" presStyleIdx="3" presStyleCnt="5">
        <dgm:presLayoutVars>
          <dgm:chMax val="0"/>
          <dgm:chPref val="0"/>
        </dgm:presLayoutVars>
      </dgm:prSet>
      <dgm:spPr/>
    </dgm:pt>
    <dgm:pt modelId="{A43F498B-9F97-4B50-AD4B-DA314EAC9F25}" type="pres">
      <dgm:prSet presAssocID="{4BC65755-966D-4E6B-BD28-9013A845733E}" presName="sibTrans" presStyleCnt="0"/>
      <dgm:spPr/>
    </dgm:pt>
    <dgm:pt modelId="{0D2218E6-1CB9-463D-8788-F62140C033BF}" type="pres">
      <dgm:prSet presAssocID="{B3310A05-3543-4E70-A9C9-18EC718A0C54}" presName="compNode" presStyleCnt="0"/>
      <dgm:spPr/>
    </dgm:pt>
    <dgm:pt modelId="{AF3DF511-5D51-48B3-9C4C-B8ADAC1A07B1}" type="pres">
      <dgm:prSet presAssocID="{B3310A05-3543-4E70-A9C9-18EC718A0C54}" presName="bgRect" presStyleLbl="bgShp" presStyleIdx="4" presStyleCnt="5"/>
      <dgm:spPr/>
    </dgm:pt>
    <dgm:pt modelId="{24CEB171-CA5B-4F89-A26C-DBF822675199}" type="pres">
      <dgm:prSet presAssocID="{B3310A05-3543-4E70-A9C9-18EC718A0C54}" presName="iconRect" presStyleLbl="node1" presStyleIdx="4" presStyleCnt="5"/>
      <dgm:spPr>
        <a:blipFill>
          <a:blip xmlns:r="http://schemas.openxmlformats.org/officeDocument/2006/relationships" r:embed="rId9">
            <a:biLevel thresh="75000"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ackboard with solid fill"/>
        </a:ext>
      </dgm:extLst>
    </dgm:pt>
    <dgm:pt modelId="{91A99B3E-2FA6-4B86-9743-29425E5CB84C}" type="pres">
      <dgm:prSet presAssocID="{B3310A05-3543-4E70-A9C9-18EC718A0C54}" presName="spaceRect" presStyleCnt="0"/>
      <dgm:spPr/>
    </dgm:pt>
    <dgm:pt modelId="{4512B1BD-32AF-44E8-8F75-A8B7A880E32A}" type="pres">
      <dgm:prSet presAssocID="{B3310A05-3543-4E70-A9C9-18EC718A0C5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2887D0F-1C59-4106-B213-DAF88FD666BC}" type="presOf" srcId="{86F12412-2ACA-4B24-A264-0E4238FC9F9C}" destId="{34CD4993-8D9A-49CE-A547-26B53B967536}" srcOrd="0" destOrd="0" presId="urn:microsoft.com/office/officeart/2018/2/layout/IconVerticalSolidList"/>
    <dgm:cxn modelId="{1264671D-C867-4530-81E8-DC3B75C90569}" type="presOf" srcId="{B3310A05-3543-4E70-A9C9-18EC718A0C54}" destId="{4512B1BD-32AF-44E8-8F75-A8B7A880E32A}" srcOrd="0" destOrd="0" presId="urn:microsoft.com/office/officeart/2018/2/layout/IconVerticalSolidList"/>
    <dgm:cxn modelId="{82E7121E-E0E3-4E7F-8688-88A10D35C03B}" srcId="{7939E98F-2E2F-4087-8F9E-946C4D1267BE}" destId="{897BB9DE-9969-4298-8955-E0CA71709906}" srcOrd="0" destOrd="0" parTransId="{D5128DB9-E988-4200-A10B-DB6EE33E33BD}" sibTransId="{88E16770-B2E0-4CB7-AD76-A446A9DF49B6}"/>
    <dgm:cxn modelId="{67E50F39-1F56-4A63-8E07-E47E95943003}" srcId="{7939E98F-2E2F-4087-8F9E-946C4D1267BE}" destId="{B3310A05-3543-4E70-A9C9-18EC718A0C54}" srcOrd="4" destOrd="0" parTransId="{82254F0E-74C3-4D7F-B575-733121E8BBBF}" sibTransId="{79F12A49-0C07-48F4-928E-D901AAB86F21}"/>
    <dgm:cxn modelId="{95FB8739-D050-4C10-A06A-95D96F807309}" srcId="{7939E98F-2E2F-4087-8F9E-946C4D1267BE}" destId="{379956C5-3708-440C-9279-288B5F0987A6}" srcOrd="2" destOrd="0" parTransId="{7CEDFCF6-2BC6-4C4B-ABEA-BF2107B15ED0}" sibTransId="{10839058-A906-4645-A2FB-405B05645A61}"/>
    <dgm:cxn modelId="{A16FD669-0551-4A12-830C-17EEC54F2D2B}" type="presOf" srcId="{379956C5-3708-440C-9279-288B5F0987A6}" destId="{F66A1AD4-B4C2-4AC8-8569-DD4110F9B51F}" srcOrd="0" destOrd="0" presId="urn:microsoft.com/office/officeart/2018/2/layout/IconVerticalSolidList"/>
    <dgm:cxn modelId="{A78B4F72-215E-45FD-A130-1970D3977C86}" type="presOf" srcId="{7939E98F-2E2F-4087-8F9E-946C4D1267BE}" destId="{04EA9A4F-DEEE-4047-868F-A066D6C5D57C}" srcOrd="0" destOrd="0" presId="urn:microsoft.com/office/officeart/2018/2/layout/IconVerticalSolidList"/>
    <dgm:cxn modelId="{94E9868A-B577-418F-8876-E8F803BF9AC1}" type="presOf" srcId="{897BB9DE-9969-4298-8955-E0CA71709906}" destId="{BEF3F44A-319F-410D-81BF-CECE36E8ADA1}" srcOrd="0" destOrd="0" presId="urn:microsoft.com/office/officeart/2018/2/layout/IconVerticalSolidList"/>
    <dgm:cxn modelId="{A1D90AAF-78D9-46FD-8B58-9478B834502E}" type="presOf" srcId="{44C0A95E-4CE9-4801-8A74-1DA1A96B5A30}" destId="{8B26E61A-57C6-4450-8BC8-12805DAE7460}" srcOrd="0" destOrd="0" presId="urn:microsoft.com/office/officeart/2018/2/layout/IconVerticalSolidList"/>
    <dgm:cxn modelId="{CAA45FCF-98FA-4A6F-89B7-4634F44D1E7F}" srcId="{7939E98F-2E2F-4087-8F9E-946C4D1267BE}" destId="{86F12412-2ACA-4B24-A264-0E4238FC9F9C}" srcOrd="3" destOrd="0" parTransId="{81190DA0-D1B2-46D8-BD9F-3C829F4B2141}" sibTransId="{4BC65755-966D-4E6B-BD28-9013A845733E}"/>
    <dgm:cxn modelId="{260A99D0-93A2-4E49-9706-4DD6329F8B08}" srcId="{7939E98F-2E2F-4087-8F9E-946C4D1267BE}" destId="{44C0A95E-4CE9-4801-8A74-1DA1A96B5A30}" srcOrd="1" destOrd="0" parTransId="{2305345E-B158-4F83-A854-1901BCFA9032}" sibTransId="{C1561DD1-3335-4486-B0E1-6B5A23F743D7}"/>
    <dgm:cxn modelId="{B7E3AF86-4F58-48E5-B8AE-D90EA70E52E2}" type="presParOf" srcId="{04EA9A4F-DEEE-4047-868F-A066D6C5D57C}" destId="{E649CAE9-ED91-4D51-A16D-4104784C08EF}" srcOrd="0" destOrd="0" presId="urn:microsoft.com/office/officeart/2018/2/layout/IconVerticalSolidList"/>
    <dgm:cxn modelId="{D44E505F-4522-4197-B8BE-81DEBB58A725}" type="presParOf" srcId="{E649CAE9-ED91-4D51-A16D-4104784C08EF}" destId="{E9D63FEF-DF36-4BE7-9C7B-DAB9DF331DA6}" srcOrd="0" destOrd="0" presId="urn:microsoft.com/office/officeart/2018/2/layout/IconVerticalSolidList"/>
    <dgm:cxn modelId="{4B83103F-ED9A-4E70-B7C7-CF1654CD2589}" type="presParOf" srcId="{E649CAE9-ED91-4D51-A16D-4104784C08EF}" destId="{D8A8193A-005E-4C28-A99C-9D3AB55672F1}" srcOrd="1" destOrd="0" presId="urn:microsoft.com/office/officeart/2018/2/layout/IconVerticalSolidList"/>
    <dgm:cxn modelId="{76ABABE5-F11B-4D01-B95D-EB3DEC1E6BD9}" type="presParOf" srcId="{E649CAE9-ED91-4D51-A16D-4104784C08EF}" destId="{C063BB82-F8C0-417C-8224-FCBDF8640369}" srcOrd="2" destOrd="0" presId="urn:microsoft.com/office/officeart/2018/2/layout/IconVerticalSolidList"/>
    <dgm:cxn modelId="{21E072F2-D412-488C-90F6-82ABE4FCAA5F}" type="presParOf" srcId="{E649CAE9-ED91-4D51-A16D-4104784C08EF}" destId="{BEF3F44A-319F-410D-81BF-CECE36E8ADA1}" srcOrd="3" destOrd="0" presId="urn:microsoft.com/office/officeart/2018/2/layout/IconVerticalSolidList"/>
    <dgm:cxn modelId="{1A466A5A-DD0B-40C2-9B12-552418EF6FE0}" type="presParOf" srcId="{04EA9A4F-DEEE-4047-868F-A066D6C5D57C}" destId="{859A7521-782E-47F3-847E-FDA678E99B72}" srcOrd="1" destOrd="0" presId="urn:microsoft.com/office/officeart/2018/2/layout/IconVerticalSolidList"/>
    <dgm:cxn modelId="{6C3AEB6D-38B3-46E9-AA19-A083C81E5482}" type="presParOf" srcId="{04EA9A4F-DEEE-4047-868F-A066D6C5D57C}" destId="{3E579970-691F-4811-9675-8F43B006F983}" srcOrd="2" destOrd="0" presId="urn:microsoft.com/office/officeart/2018/2/layout/IconVerticalSolidList"/>
    <dgm:cxn modelId="{93A0A2CC-C3C6-4B15-8FE5-2AE224448545}" type="presParOf" srcId="{3E579970-691F-4811-9675-8F43B006F983}" destId="{87601895-C785-4D6C-893B-59C4F5C4E78A}" srcOrd="0" destOrd="0" presId="urn:microsoft.com/office/officeart/2018/2/layout/IconVerticalSolidList"/>
    <dgm:cxn modelId="{A9426565-E4CA-4C68-A212-7BF9B35C1574}" type="presParOf" srcId="{3E579970-691F-4811-9675-8F43B006F983}" destId="{1EAA69F4-B912-457A-8FA7-532D7F3591A3}" srcOrd="1" destOrd="0" presId="urn:microsoft.com/office/officeart/2018/2/layout/IconVerticalSolidList"/>
    <dgm:cxn modelId="{D2D45777-AC50-48E9-ADE3-85702FE5A5D7}" type="presParOf" srcId="{3E579970-691F-4811-9675-8F43B006F983}" destId="{0510BA7B-9E04-4D1F-8CBF-31EEF086642E}" srcOrd="2" destOrd="0" presId="urn:microsoft.com/office/officeart/2018/2/layout/IconVerticalSolidList"/>
    <dgm:cxn modelId="{AB08445C-4975-4DC1-9B40-DF9B75E23110}" type="presParOf" srcId="{3E579970-691F-4811-9675-8F43B006F983}" destId="{8B26E61A-57C6-4450-8BC8-12805DAE7460}" srcOrd="3" destOrd="0" presId="urn:microsoft.com/office/officeart/2018/2/layout/IconVerticalSolidList"/>
    <dgm:cxn modelId="{0C303F87-8A20-43C5-81F6-E2BE05E0094C}" type="presParOf" srcId="{04EA9A4F-DEEE-4047-868F-A066D6C5D57C}" destId="{8D52B066-EB84-484C-9082-7C3D4DA87F07}" srcOrd="3" destOrd="0" presId="urn:microsoft.com/office/officeart/2018/2/layout/IconVerticalSolidList"/>
    <dgm:cxn modelId="{AD84031C-8220-4BF4-885F-931E0D489926}" type="presParOf" srcId="{04EA9A4F-DEEE-4047-868F-A066D6C5D57C}" destId="{1AA54CB2-C2A7-4127-A602-5108E7511C3D}" srcOrd="4" destOrd="0" presId="urn:microsoft.com/office/officeart/2018/2/layout/IconVerticalSolidList"/>
    <dgm:cxn modelId="{99D7D45B-C4E4-4662-AE2C-384C84ECDE2D}" type="presParOf" srcId="{1AA54CB2-C2A7-4127-A602-5108E7511C3D}" destId="{53B8AA9D-4B04-4DA4-AB6D-1E0A7751490C}" srcOrd="0" destOrd="0" presId="urn:microsoft.com/office/officeart/2018/2/layout/IconVerticalSolidList"/>
    <dgm:cxn modelId="{470CA30F-2F7B-434A-8A23-40263C2F4905}" type="presParOf" srcId="{1AA54CB2-C2A7-4127-A602-5108E7511C3D}" destId="{7354EB77-0D43-4F64-98A9-E4884BC01E56}" srcOrd="1" destOrd="0" presId="urn:microsoft.com/office/officeart/2018/2/layout/IconVerticalSolidList"/>
    <dgm:cxn modelId="{2DCD4064-3403-413C-A0EF-F76B955D5D66}" type="presParOf" srcId="{1AA54CB2-C2A7-4127-A602-5108E7511C3D}" destId="{E6A26C6B-5FC8-435B-A448-28D6CDA999F0}" srcOrd="2" destOrd="0" presId="urn:microsoft.com/office/officeart/2018/2/layout/IconVerticalSolidList"/>
    <dgm:cxn modelId="{341253F1-1685-4790-BF18-2B792D30D2AD}" type="presParOf" srcId="{1AA54CB2-C2A7-4127-A602-5108E7511C3D}" destId="{F66A1AD4-B4C2-4AC8-8569-DD4110F9B51F}" srcOrd="3" destOrd="0" presId="urn:microsoft.com/office/officeart/2018/2/layout/IconVerticalSolidList"/>
    <dgm:cxn modelId="{49718803-5E0A-4ED4-B3EE-5B6FF292A828}" type="presParOf" srcId="{04EA9A4F-DEEE-4047-868F-A066D6C5D57C}" destId="{11E24CA0-1DB7-4210-AA0C-ED48BCFF75A2}" srcOrd="5" destOrd="0" presId="urn:microsoft.com/office/officeart/2018/2/layout/IconVerticalSolidList"/>
    <dgm:cxn modelId="{95520734-0A36-4FB8-A24E-1A76117FC739}" type="presParOf" srcId="{04EA9A4F-DEEE-4047-868F-A066D6C5D57C}" destId="{3DDAE2E4-69E6-4BEF-B8D7-3D5F65D7C781}" srcOrd="6" destOrd="0" presId="urn:microsoft.com/office/officeart/2018/2/layout/IconVerticalSolidList"/>
    <dgm:cxn modelId="{41D9CDDE-91E1-45F1-8588-E57ABC09BD9B}" type="presParOf" srcId="{3DDAE2E4-69E6-4BEF-B8D7-3D5F65D7C781}" destId="{8C4EDB00-4242-403F-B0DE-D548E3748C91}" srcOrd="0" destOrd="0" presId="urn:microsoft.com/office/officeart/2018/2/layout/IconVerticalSolidList"/>
    <dgm:cxn modelId="{AE7D78B0-5652-4954-8959-4AF84B9A4080}" type="presParOf" srcId="{3DDAE2E4-69E6-4BEF-B8D7-3D5F65D7C781}" destId="{144F680E-EF8B-400A-8AA9-1C7FF7E22631}" srcOrd="1" destOrd="0" presId="urn:microsoft.com/office/officeart/2018/2/layout/IconVerticalSolidList"/>
    <dgm:cxn modelId="{58AC6F65-E2C0-4A58-BB0C-0CA4E4B05355}" type="presParOf" srcId="{3DDAE2E4-69E6-4BEF-B8D7-3D5F65D7C781}" destId="{2885280B-1E8C-44B2-BF2F-089FB4A06523}" srcOrd="2" destOrd="0" presId="urn:microsoft.com/office/officeart/2018/2/layout/IconVerticalSolidList"/>
    <dgm:cxn modelId="{8E541F91-B242-46E8-966F-CC312F8399D0}" type="presParOf" srcId="{3DDAE2E4-69E6-4BEF-B8D7-3D5F65D7C781}" destId="{34CD4993-8D9A-49CE-A547-26B53B967536}" srcOrd="3" destOrd="0" presId="urn:microsoft.com/office/officeart/2018/2/layout/IconVerticalSolidList"/>
    <dgm:cxn modelId="{98614ED4-0693-43DE-B9A3-A7522F6FA247}" type="presParOf" srcId="{04EA9A4F-DEEE-4047-868F-A066D6C5D57C}" destId="{A43F498B-9F97-4B50-AD4B-DA314EAC9F25}" srcOrd="7" destOrd="0" presId="urn:microsoft.com/office/officeart/2018/2/layout/IconVerticalSolidList"/>
    <dgm:cxn modelId="{9E583DED-6E0E-4C87-B468-EC859CF5E131}" type="presParOf" srcId="{04EA9A4F-DEEE-4047-868F-A066D6C5D57C}" destId="{0D2218E6-1CB9-463D-8788-F62140C033BF}" srcOrd="8" destOrd="0" presId="urn:microsoft.com/office/officeart/2018/2/layout/IconVerticalSolidList"/>
    <dgm:cxn modelId="{E520C1F8-80B0-49E1-960A-AF72393D4539}" type="presParOf" srcId="{0D2218E6-1CB9-463D-8788-F62140C033BF}" destId="{AF3DF511-5D51-48B3-9C4C-B8ADAC1A07B1}" srcOrd="0" destOrd="0" presId="urn:microsoft.com/office/officeart/2018/2/layout/IconVerticalSolidList"/>
    <dgm:cxn modelId="{3952ACEA-6A82-45AA-A074-D7146D627433}" type="presParOf" srcId="{0D2218E6-1CB9-463D-8788-F62140C033BF}" destId="{24CEB171-CA5B-4F89-A26C-DBF822675199}" srcOrd="1" destOrd="0" presId="urn:microsoft.com/office/officeart/2018/2/layout/IconVerticalSolidList"/>
    <dgm:cxn modelId="{50455861-AA09-462C-B40D-F9F929A3EE00}" type="presParOf" srcId="{0D2218E6-1CB9-463D-8788-F62140C033BF}" destId="{91A99B3E-2FA6-4B86-9743-29425E5CB84C}" srcOrd="2" destOrd="0" presId="urn:microsoft.com/office/officeart/2018/2/layout/IconVerticalSolidList"/>
    <dgm:cxn modelId="{8BB8EEC3-8CEE-4589-88A9-CF040841780A}" type="presParOf" srcId="{0D2218E6-1CB9-463D-8788-F62140C033BF}" destId="{4512B1BD-32AF-44E8-8F75-A8B7A880E32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A5F087-2CB1-44DA-9B17-9A1055AB8AF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77D8B3-9F1E-405B-9C30-FABA1714E6D2}">
      <dgm:prSet custT="1"/>
      <dgm:spPr>
        <a:solidFill>
          <a:schemeClr val="tx1"/>
        </a:solidFill>
      </dgm:spPr>
      <dgm:t>
        <a:bodyPr/>
        <a:lstStyle/>
        <a:p>
          <a:pPr algn="ctr"/>
          <a:r>
            <a:rPr lang="en-US" sz="2500" dirty="0">
              <a:latin typeface="Chalkduster" panose="03050602040202020205" pitchFamily="66" charset="77"/>
            </a:rPr>
            <a:t>Inevitable Conflict = A Lifetime of Stories</a:t>
          </a:r>
        </a:p>
      </dgm:t>
    </dgm:pt>
    <dgm:pt modelId="{C1C2EC43-E98B-44F1-907B-F8A8885D5A2A}" type="parTrans" cxnId="{A77D84CE-89B3-4C52-88E7-3BC76041352D}">
      <dgm:prSet/>
      <dgm:spPr/>
      <dgm:t>
        <a:bodyPr/>
        <a:lstStyle/>
        <a:p>
          <a:endParaRPr lang="en-US"/>
        </a:p>
      </dgm:t>
    </dgm:pt>
    <dgm:pt modelId="{78076E93-09EE-4382-BE0B-47B1868C4560}" type="sibTrans" cxnId="{A77D84CE-89B3-4C52-88E7-3BC76041352D}">
      <dgm:prSet/>
      <dgm:spPr/>
      <dgm:t>
        <a:bodyPr/>
        <a:lstStyle/>
        <a:p>
          <a:endParaRPr lang="en-US"/>
        </a:p>
      </dgm:t>
    </dgm:pt>
    <dgm:pt modelId="{3A21C5C7-AFA8-4CB8-894A-929507936ADD}">
      <dgm:prSet custT="1"/>
      <dgm:spPr>
        <a:solidFill>
          <a:schemeClr val="tx1"/>
        </a:solidFill>
      </dgm:spPr>
      <dgm:t>
        <a:bodyPr/>
        <a:lstStyle/>
        <a:p>
          <a:pPr algn="ctr"/>
          <a:r>
            <a:rPr lang="en-US" sz="1850" dirty="0">
              <a:latin typeface="Chalkduster" panose="03050602040202020205" pitchFamily="66" charset="77"/>
            </a:rPr>
            <a:t>There is no blueprint! Every conflict is unique, requiring us to engage creatively and wipe our slate clean before each conflict journey.</a:t>
          </a:r>
        </a:p>
      </dgm:t>
    </dgm:pt>
    <dgm:pt modelId="{EDD23F9B-447B-478C-ACB9-0D0A4DD433AC}" type="parTrans" cxnId="{8CCBD69B-FAA7-4056-80C7-8A769881392A}">
      <dgm:prSet/>
      <dgm:spPr/>
      <dgm:t>
        <a:bodyPr/>
        <a:lstStyle/>
        <a:p>
          <a:endParaRPr lang="en-US"/>
        </a:p>
      </dgm:t>
    </dgm:pt>
    <dgm:pt modelId="{E1464F0E-F8C9-485D-9019-2E152D7E0BE6}" type="sibTrans" cxnId="{8CCBD69B-FAA7-4056-80C7-8A769881392A}">
      <dgm:prSet/>
      <dgm:spPr/>
      <dgm:t>
        <a:bodyPr/>
        <a:lstStyle/>
        <a:p>
          <a:endParaRPr lang="en-US"/>
        </a:p>
      </dgm:t>
    </dgm:pt>
    <dgm:pt modelId="{EDF183C1-AC59-48C1-8C00-C6E86D0E5839}">
      <dgm:prSet custT="1"/>
      <dgm:spPr>
        <a:solidFill>
          <a:schemeClr val="tx1"/>
        </a:solidFill>
      </dgm:spPr>
      <dgm:t>
        <a:bodyPr/>
        <a:lstStyle/>
        <a:p>
          <a:pPr algn="ctr"/>
          <a:r>
            <a:rPr lang="en-US" sz="2500" dirty="0">
              <a:latin typeface="Chalkduster" panose="03050602040202020205" pitchFamily="66" charset="77"/>
            </a:rPr>
            <a:t>We must embrace everyday peacebuilding.</a:t>
          </a:r>
        </a:p>
      </dgm:t>
    </dgm:pt>
    <dgm:pt modelId="{90C9A240-AD49-4832-94BC-C0DCAF06E778}" type="parTrans" cxnId="{A272E264-D671-48D1-B846-4ADE182628C8}">
      <dgm:prSet/>
      <dgm:spPr/>
      <dgm:t>
        <a:bodyPr/>
        <a:lstStyle/>
        <a:p>
          <a:endParaRPr lang="en-US"/>
        </a:p>
      </dgm:t>
    </dgm:pt>
    <dgm:pt modelId="{1BC19B98-9534-41CA-A53C-687F09D4CF2B}" type="sibTrans" cxnId="{A272E264-D671-48D1-B846-4ADE182628C8}">
      <dgm:prSet/>
      <dgm:spPr/>
      <dgm:t>
        <a:bodyPr/>
        <a:lstStyle/>
        <a:p>
          <a:endParaRPr lang="en-US"/>
        </a:p>
      </dgm:t>
    </dgm:pt>
    <dgm:pt modelId="{4B732AEB-660B-A347-A1B5-0725EBABFCEB}" type="pres">
      <dgm:prSet presAssocID="{0BA5F087-2CB1-44DA-9B17-9A1055AB8AFE}" presName="outerComposite" presStyleCnt="0">
        <dgm:presLayoutVars>
          <dgm:chMax val="5"/>
          <dgm:dir/>
          <dgm:resizeHandles val="exact"/>
        </dgm:presLayoutVars>
      </dgm:prSet>
      <dgm:spPr/>
    </dgm:pt>
    <dgm:pt modelId="{642CD4FD-4F23-6541-895A-602EB3FB1BDB}" type="pres">
      <dgm:prSet presAssocID="{0BA5F087-2CB1-44DA-9B17-9A1055AB8AFE}" presName="dummyMaxCanvas" presStyleCnt="0">
        <dgm:presLayoutVars/>
      </dgm:prSet>
      <dgm:spPr/>
    </dgm:pt>
    <dgm:pt modelId="{0041132E-E9D9-1041-B6F6-EFD66D1D803C}" type="pres">
      <dgm:prSet presAssocID="{0BA5F087-2CB1-44DA-9B17-9A1055AB8AFE}" presName="ThreeNodes_1" presStyleLbl="node1" presStyleIdx="0" presStyleCnt="3">
        <dgm:presLayoutVars>
          <dgm:bulletEnabled val="1"/>
        </dgm:presLayoutVars>
      </dgm:prSet>
      <dgm:spPr/>
    </dgm:pt>
    <dgm:pt modelId="{7B533737-4895-584C-B399-C83506FEE823}" type="pres">
      <dgm:prSet presAssocID="{0BA5F087-2CB1-44DA-9B17-9A1055AB8AFE}" presName="ThreeNodes_2" presStyleLbl="node1" presStyleIdx="1" presStyleCnt="3">
        <dgm:presLayoutVars>
          <dgm:bulletEnabled val="1"/>
        </dgm:presLayoutVars>
      </dgm:prSet>
      <dgm:spPr/>
    </dgm:pt>
    <dgm:pt modelId="{0B876E08-2D27-9D4B-B579-182306DFCE6A}" type="pres">
      <dgm:prSet presAssocID="{0BA5F087-2CB1-44DA-9B17-9A1055AB8AFE}" presName="ThreeNodes_3" presStyleLbl="node1" presStyleIdx="2" presStyleCnt="3">
        <dgm:presLayoutVars>
          <dgm:bulletEnabled val="1"/>
        </dgm:presLayoutVars>
      </dgm:prSet>
      <dgm:spPr/>
    </dgm:pt>
    <dgm:pt modelId="{7D45075D-02F1-A245-8593-46D46C7BA632}" type="pres">
      <dgm:prSet presAssocID="{0BA5F087-2CB1-44DA-9B17-9A1055AB8AFE}" presName="ThreeConn_1-2" presStyleLbl="fgAccFollowNode1" presStyleIdx="0" presStyleCnt="2">
        <dgm:presLayoutVars>
          <dgm:bulletEnabled val="1"/>
        </dgm:presLayoutVars>
      </dgm:prSet>
      <dgm:spPr/>
    </dgm:pt>
    <dgm:pt modelId="{E5C7D452-99D8-AA43-AFF0-8D515412FCFD}" type="pres">
      <dgm:prSet presAssocID="{0BA5F087-2CB1-44DA-9B17-9A1055AB8AFE}" presName="ThreeConn_2-3" presStyleLbl="fgAccFollowNode1" presStyleIdx="1" presStyleCnt="2">
        <dgm:presLayoutVars>
          <dgm:bulletEnabled val="1"/>
        </dgm:presLayoutVars>
      </dgm:prSet>
      <dgm:spPr/>
    </dgm:pt>
    <dgm:pt modelId="{7059AD4E-ABE3-6F48-9B1A-CF7E9E628551}" type="pres">
      <dgm:prSet presAssocID="{0BA5F087-2CB1-44DA-9B17-9A1055AB8AFE}" presName="ThreeNodes_1_text" presStyleLbl="node1" presStyleIdx="2" presStyleCnt="3">
        <dgm:presLayoutVars>
          <dgm:bulletEnabled val="1"/>
        </dgm:presLayoutVars>
      </dgm:prSet>
      <dgm:spPr/>
    </dgm:pt>
    <dgm:pt modelId="{D78C890F-4F59-6047-BB6C-397CE38B7719}" type="pres">
      <dgm:prSet presAssocID="{0BA5F087-2CB1-44DA-9B17-9A1055AB8AFE}" presName="ThreeNodes_2_text" presStyleLbl="node1" presStyleIdx="2" presStyleCnt="3">
        <dgm:presLayoutVars>
          <dgm:bulletEnabled val="1"/>
        </dgm:presLayoutVars>
      </dgm:prSet>
      <dgm:spPr/>
    </dgm:pt>
    <dgm:pt modelId="{0994EBA2-9D62-984E-96F8-1213F9CFB59E}" type="pres">
      <dgm:prSet presAssocID="{0BA5F087-2CB1-44DA-9B17-9A1055AB8AF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272E264-D671-48D1-B846-4ADE182628C8}" srcId="{0BA5F087-2CB1-44DA-9B17-9A1055AB8AFE}" destId="{EDF183C1-AC59-48C1-8C00-C6E86D0E5839}" srcOrd="2" destOrd="0" parTransId="{90C9A240-AD49-4832-94BC-C0DCAF06E778}" sibTransId="{1BC19B98-9534-41CA-A53C-687F09D4CF2B}"/>
    <dgm:cxn modelId="{FFA5BE79-4E35-C740-BCA3-D6C781618F79}" type="presOf" srcId="{EDF183C1-AC59-48C1-8C00-C6E86D0E5839}" destId="{0B876E08-2D27-9D4B-B579-182306DFCE6A}" srcOrd="0" destOrd="0" presId="urn:microsoft.com/office/officeart/2005/8/layout/vProcess5"/>
    <dgm:cxn modelId="{E5D81188-8EAB-954D-B982-F58B5A77891D}" type="presOf" srcId="{D977D8B3-9F1E-405B-9C30-FABA1714E6D2}" destId="{7059AD4E-ABE3-6F48-9B1A-CF7E9E628551}" srcOrd="1" destOrd="0" presId="urn:microsoft.com/office/officeart/2005/8/layout/vProcess5"/>
    <dgm:cxn modelId="{8CCBD69B-FAA7-4056-80C7-8A769881392A}" srcId="{0BA5F087-2CB1-44DA-9B17-9A1055AB8AFE}" destId="{3A21C5C7-AFA8-4CB8-894A-929507936ADD}" srcOrd="1" destOrd="0" parTransId="{EDD23F9B-447B-478C-ACB9-0D0A4DD433AC}" sibTransId="{E1464F0E-F8C9-485D-9019-2E152D7E0BE6}"/>
    <dgm:cxn modelId="{1750239F-3971-5D47-9934-D77447DF95AE}" type="presOf" srcId="{E1464F0E-F8C9-485D-9019-2E152D7E0BE6}" destId="{E5C7D452-99D8-AA43-AFF0-8D515412FCFD}" srcOrd="0" destOrd="0" presId="urn:microsoft.com/office/officeart/2005/8/layout/vProcess5"/>
    <dgm:cxn modelId="{10DAB4AE-D710-524F-9E59-DA65D27C3C0C}" type="presOf" srcId="{D977D8B3-9F1E-405B-9C30-FABA1714E6D2}" destId="{0041132E-E9D9-1041-B6F6-EFD66D1D803C}" srcOrd="0" destOrd="0" presId="urn:microsoft.com/office/officeart/2005/8/layout/vProcess5"/>
    <dgm:cxn modelId="{3B1720B4-E0A7-D448-8AC9-D5C21AD4D4A3}" type="presOf" srcId="{3A21C5C7-AFA8-4CB8-894A-929507936ADD}" destId="{D78C890F-4F59-6047-BB6C-397CE38B7719}" srcOrd="1" destOrd="0" presId="urn:microsoft.com/office/officeart/2005/8/layout/vProcess5"/>
    <dgm:cxn modelId="{9B0A02B6-820D-1D4D-B39E-1D1EE1E1FB2C}" type="presOf" srcId="{EDF183C1-AC59-48C1-8C00-C6E86D0E5839}" destId="{0994EBA2-9D62-984E-96F8-1213F9CFB59E}" srcOrd="1" destOrd="0" presId="urn:microsoft.com/office/officeart/2005/8/layout/vProcess5"/>
    <dgm:cxn modelId="{2EBA52C0-A9C8-F641-AE77-B4035DC1A198}" type="presOf" srcId="{3A21C5C7-AFA8-4CB8-894A-929507936ADD}" destId="{7B533737-4895-584C-B399-C83506FEE823}" srcOrd="0" destOrd="0" presId="urn:microsoft.com/office/officeart/2005/8/layout/vProcess5"/>
    <dgm:cxn modelId="{F836AFC4-CFA0-414E-ABF0-33DB9B917DE9}" type="presOf" srcId="{78076E93-09EE-4382-BE0B-47B1868C4560}" destId="{7D45075D-02F1-A245-8593-46D46C7BA632}" srcOrd="0" destOrd="0" presId="urn:microsoft.com/office/officeart/2005/8/layout/vProcess5"/>
    <dgm:cxn modelId="{A77D84CE-89B3-4C52-88E7-3BC76041352D}" srcId="{0BA5F087-2CB1-44DA-9B17-9A1055AB8AFE}" destId="{D977D8B3-9F1E-405B-9C30-FABA1714E6D2}" srcOrd="0" destOrd="0" parTransId="{C1C2EC43-E98B-44F1-907B-F8A8885D5A2A}" sibTransId="{78076E93-09EE-4382-BE0B-47B1868C4560}"/>
    <dgm:cxn modelId="{F9177CDD-6A09-B445-8486-F3CDC49D9FE7}" type="presOf" srcId="{0BA5F087-2CB1-44DA-9B17-9A1055AB8AFE}" destId="{4B732AEB-660B-A347-A1B5-0725EBABFCEB}" srcOrd="0" destOrd="0" presId="urn:microsoft.com/office/officeart/2005/8/layout/vProcess5"/>
    <dgm:cxn modelId="{E1FEFE40-557F-B047-A9BE-5B64C4E3BB60}" type="presParOf" srcId="{4B732AEB-660B-A347-A1B5-0725EBABFCEB}" destId="{642CD4FD-4F23-6541-895A-602EB3FB1BDB}" srcOrd="0" destOrd="0" presId="urn:microsoft.com/office/officeart/2005/8/layout/vProcess5"/>
    <dgm:cxn modelId="{194E615A-25C4-6142-9DF8-051FE4D1C8B0}" type="presParOf" srcId="{4B732AEB-660B-A347-A1B5-0725EBABFCEB}" destId="{0041132E-E9D9-1041-B6F6-EFD66D1D803C}" srcOrd="1" destOrd="0" presId="urn:microsoft.com/office/officeart/2005/8/layout/vProcess5"/>
    <dgm:cxn modelId="{B5B36EF9-9DA6-7B45-8BF5-2F1ED034D716}" type="presParOf" srcId="{4B732AEB-660B-A347-A1B5-0725EBABFCEB}" destId="{7B533737-4895-584C-B399-C83506FEE823}" srcOrd="2" destOrd="0" presId="urn:microsoft.com/office/officeart/2005/8/layout/vProcess5"/>
    <dgm:cxn modelId="{768AE005-2D96-554C-A050-73812EFF352C}" type="presParOf" srcId="{4B732AEB-660B-A347-A1B5-0725EBABFCEB}" destId="{0B876E08-2D27-9D4B-B579-182306DFCE6A}" srcOrd="3" destOrd="0" presId="urn:microsoft.com/office/officeart/2005/8/layout/vProcess5"/>
    <dgm:cxn modelId="{B8865022-6963-1843-AF30-AA433C97032E}" type="presParOf" srcId="{4B732AEB-660B-A347-A1B5-0725EBABFCEB}" destId="{7D45075D-02F1-A245-8593-46D46C7BA632}" srcOrd="4" destOrd="0" presId="urn:microsoft.com/office/officeart/2005/8/layout/vProcess5"/>
    <dgm:cxn modelId="{A2CF1C69-00E9-C048-9F71-EF598F1B197B}" type="presParOf" srcId="{4B732AEB-660B-A347-A1B5-0725EBABFCEB}" destId="{E5C7D452-99D8-AA43-AFF0-8D515412FCFD}" srcOrd="5" destOrd="0" presId="urn:microsoft.com/office/officeart/2005/8/layout/vProcess5"/>
    <dgm:cxn modelId="{019F0A34-CAAA-5644-BF81-1B2713C3F708}" type="presParOf" srcId="{4B732AEB-660B-A347-A1B5-0725EBABFCEB}" destId="{7059AD4E-ABE3-6F48-9B1A-CF7E9E628551}" srcOrd="6" destOrd="0" presId="urn:microsoft.com/office/officeart/2005/8/layout/vProcess5"/>
    <dgm:cxn modelId="{0B1E1A62-6D1B-3F4E-92DB-C28BD106426A}" type="presParOf" srcId="{4B732AEB-660B-A347-A1B5-0725EBABFCEB}" destId="{D78C890F-4F59-6047-BB6C-397CE38B7719}" srcOrd="7" destOrd="0" presId="urn:microsoft.com/office/officeart/2005/8/layout/vProcess5"/>
    <dgm:cxn modelId="{465B67BF-0359-0046-9E5C-50D52D9A7E21}" type="presParOf" srcId="{4B732AEB-660B-A347-A1B5-0725EBABFCEB}" destId="{0994EBA2-9D62-984E-96F8-1213F9CFB59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3DF72-B0FD-B047-8ECC-6A572AF70AE3}">
      <dsp:nvSpPr>
        <dsp:cNvPr id="0" name=""/>
        <dsp:cNvSpPr/>
      </dsp:nvSpPr>
      <dsp:spPr>
        <a:xfrm>
          <a:off x="0" y="1276653"/>
          <a:ext cx="1135856" cy="721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9B602-8DB4-674B-8160-D57D0970F1F2}">
      <dsp:nvSpPr>
        <dsp:cNvPr id="0" name=""/>
        <dsp:cNvSpPr/>
      </dsp:nvSpPr>
      <dsp:spPr>
        <a:xfrm>
          <a:off x="126206" y="1396549"/>
          <a:ext cx="1135856" cy="721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Identity</a:t>
          </a:r>
        </a:p>
      </dsp:txBody>
      <dsp:txXfrm>
        <a:off x="147331" y="1417674"/>
        <a:ext cx="1093606" cy="679018"/>
      </dsp:txXfrm>
    </dsp:sp>
    <dsp:sp modelId="{316CF3AC-023A-9B49-9C76-C75554D5AC93}">
      <dsp:nvSpPr>
        <dsp:cNvPr id="0" name=""/>
        <dsp:cNvSpPr/>
      </dsp:nvSpPr>
      <dsp:spPr>
        <a:xfrm>
          <a:off x="1388268" y="1276653"/>
          <a:ext cx="1135856" cy="721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9641A-54E4-6B4D-96CC-559C14A42952}">
      <dsp:nvSpPr>
        <dsp:cNvPr id="0" name=""/>
        <dsp:cNvSpPr/>
      </dsp:nvSpPr>
      <dsp:spPr>
        <a:xfrm>
          <a:off x="1514475" y="1396549"/>
          <a:ext cx="1135856" cy="721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Emotions</a:t>
          </a:r>
        </a:p>
      </dsp:txBody>
      <dsp:txXfrm>
        <a:off x="1535600" y="1417674"/>
        <a:ext cx="1093606" cy="679018"/>
      </dsp:txXfrm>
    </dsp:sp>
    <dsp:sp modelId="{B88D40BF-F26B-7340-9950-FCB39FDCD079}">
      <dsp:nvSpPr>
        <dsp:cNvPr id="0" name=""/>
        <dsp:cNvSpPr/>
      </dsp:nvSpPr>
      <dsp:spPr>
        <a:xfrm>
          <a:off x="2776537" y="1276653"/>
          <a:ext cx="1135856" cy="721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FA893-67A8-564E-BAF4-75389EF976C7}">
      <dsp:nvSpPr>
        <dsp:cNvPr id="0" name=""/>
        <dsp:cNvSpPr/>
      </dsp:nvSpPr>
      <dsp:spPr>
        <a:xfrm>
          <a:off x="2902743" y="1396549"/>
          <a:ext cx="1135856" cy="721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Power</a:t>
          </a:r>
        </a:p>
      </dsp:txBody>
      <dsp:txXfrm>
        <a:off x="2923868" y="1417674"/>
        <a:ext cx="1093606" cy="679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F9D29-4D9D-433F-88A2-4E340ACAAD23}">
      <dsp:nvSpPr>
        <dsp:cNvPr id="0" name=""/>
        <dsp:cNvSpPr/>
      </dsp:nvSpPr>
      <dsp:spPr>
        <a:xfrm>
          <a:off x="0" y="551601"/>
          <a:ext cx="4038600" cy="10183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4FEF7-A7F2-4460-896C-AAC2B0FDE85F}">
      <dsp:nvSpPr>
        <dsp:cNvPr id="0" name=""/>
        <dsp:cNvSpPr/>
      </dsp:nvSpPr>
      <dsp:spPr>
        <a:xfrm>
          <a:off x="308048" y="780728"/>
          <a:ext cx="560087" cy="5600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07DC0-84FC-4DD5-936A-06EBF5A13690}">
      <dsp:nvSpPr>
        <dsp:cNvPr id="0" name=""/>
        <dsp:cNvSpPr/>
      </dsp:nvSpPr>
      <dsp:spPr>
        <a:xfrm>
          <a:off x="1176184" y="551601"/>
          <a:ext cx="2862415" cy="1018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74" tIns="107774" rIns="107774" bIns="10777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Shifting from a focus on </a:t>
          </a:r>
          <a:r>
            <a:rPr lang="en-US" sz="2000" i="1" kern="1200"/>
            <a:t>what is</a:t>
          </a:r>
          <a:r>
            <a:rPr lang="en-US" sz="2000" kern="1200"/>
            <a:t>, to what </a:t>
          </a:r>
          <a:r>
            <a:rPr lang="en-US" sz="2000" i="1" kern="1200"/>
            <a:t>could be</a:t>
          </a:r>
          <a:r>
            <a:rPr lang="en-US" sz="2000" kern="1200"/>
            <a:t>.</a:t>
          </a:r>
        </a:p>
      </dsp:txBody>
      <dsp:txXfrm>
        <a:off x="1176184" y="551601"/>
        <a:ext cx="2862415" cy="1018341"/>
      </dsp:txXfrm>
    </dsp:sp>
    <dsp:sp modelId="{A329634E-0041-4118-9436-6B047E0EF915}">
      <dsp:nvSpPr>
        <dsp:cNvPr id="0" name=""/>
        <dsp:cNvSpPr/>
      </dsp:nvSpPr>
      <dsp:spPr>
        <a:xfrm>
          <a:off x="0" y="1824528"/>
          <a:ext cx="4038600" cy="10183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C585A-24D6-4463-AAF1-A116DEEBB59B}">
      <dsp:nvSpPr>
        <dsp:cNvPr id="0" name=""/>
        <dsp:cNvSpPr/>
      </dsp:nvSpPr>
      <dsp:spPr>
        <a:xfrm>
          <a:off x="308048" y="2053655"/>
          <a:ext cx="560087" cy="5600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132E7-3B0E-476C-BB24-26B7EF2AB7F4}">
      <dsp:nvSpPr>
        <dsp:cNvPr id="0" name=""/>
        <dsp:cNvSpPr/>
      </dsp:nvSpPr>
      <dsp:spPr>
        <a:xfrm>
          <a:off x="1176184" y="1824528"/>
          <a:ext cx="2862415" cy="1018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74" tIns="107774" rIns="107774" bIns="10777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Envision the ideal future.</a:t>
          </a:r>
        </a:p>
      </dsp:txBody>
      <dsp:txXfrm>
        <a:off x="1176184" y="1824528"/>
        <a:ext cx="2862415" cy="10183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63FEF-DF36-4BE7-9C7B-DAB9DF331DA6}">
      <dsp:nvSpPr>
        <dsp:cNvPr id="0" name=""/>
        <dsp:cNvSpPr/>
      </dsp:nvSpPr>
      <dsp:spPr>
        <a:xfrm>
          <a:off x="0" y="3444"/>
          <a:ext cx="4726201" cy="7337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8193A-005E-4C28-A99C-9D3AB55672F1}">
      <dsp:nvSpPr>
        <dsp:cNvPr id="0" name=""/>
        <dsp:cNvSpPr/>
      </dsp:nvSpPr>
      <dsp:spPr>
        <a:xfrm>
          <a:off x="221945" y="168527"/>
          <a:ext cx="403536" cy="4035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3F44A-319F-410D-81BF-CECE36E8ADA1}">
      <dsp:nvSpPr>
        <dsp:cNvPr id="0" name=""/>
        <dsp:cNvSpPr/>
      </dsp:nvSpPr>
      <dsp:spPr>
        <a:xfrm>
          <a:off x="847426" y="3444"/>
          <a:ext cx="3878774" cy="733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50" tIns="77650" rIns="77650" bIns="77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is your vision of the best outcome?</a:t>
          </a:r>
        </a:p>
      </dsp:txBody>
      <dsp:txXfrm>
        <a:off x="847426" y="3444"/>
        <a:ext cx="3878774" cy="733702"/>
      </dsp:txXfrm>
    </dsp:sp>
    <dsp:sp modelId="{87601895-C785-4D6C-893B-59C4F5C4E78A}">
      <dsp:nvSpPr>
        <dsp:cNvPr id="0" name=""/>
        <dsp:cNvSpPr/>
      </dsp:nvSpPr>
      <dsp:spPr>
        <a:xfrm>
          <a:off x="0" y="920573"/>
          <a:ext cx="4726201" cy="7337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A69F4-B912-457A-8FA7-532D7F3591A3}">
      <dsp:nvSpPr>
        <dsp:cNvPr id="0" name=""/>
        <dsp:cNvSpPr/>
      </dsp:nvSpPr>
      <dsp:spPr>
        <a:xfrm>
          <a:off x="221945" y="1085656"/>
          <a:ext cx="403536" cy="4035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6E61A-57C6-4450-8BC8-12805DAE7460}">
      <dsp:nvSpPr>
        <dsp:cNvPr id="0" name=""/>
        <dsp:cNvSpPr/>
      </dsp:nvSpPr>
      <dsp:spPr>
        <a:xfrm>
          <a:off x="847426" y="920573"/>
          <a:ext cx="3878774" cy="733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50" tIns="77650" rIns="77650" bIns="77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skills do you need to make that happen?</a:t>
          </a:r>
        </a:p>
      </dsp:txBody>
      <dsp:txXfrm>
        <a:off x="847426" y="920573"/>
        <a:ext cx="3878774" cy="733702"/>
      </dsp:txXfrm>
    </dsp:sp>
    <dsp:sp modelId="{53B8AA9D-4B04-4DA4-AB6D-1E0A7751490C}">
      <dsp:nvSpPr>
        <dsp:cNvPr id="0" name=""/>
        <dsp:cNvSpPr/>
      </dsp:nvSpPr>
      <dsp:spPr>
        <a:xfrm>
          <a:off x="0" y="1837701"/>
          <a:ext cx="4726201" cy="7337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4EB77-0D43-4F64-98A9-E4884BC01E56}">
      <dsp:nvSpPr>
        <dsp:cNvPr id="0" name=""/>
        <dsp:cNvSpPr/>
      </dsp:nvSpPr>
      <dsp:spPr>
        <a:xfrm>
          <a:off x="221945" y="2002784"/>
          <a:ext cx="403536" cy="4035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A1AD4-B4C2-4AC8-8569-DD4110F9B51F}">
      <dsp:nvSpPr>
        <dsp:cNvPr id="0" name=""/>
        <dsp:cNvSpPr/>
      </dsp:nvSpPr>
      <dsp:spPr>
        <a:xfrm>
          <a:off x="847426" y="1837701"/>
          <a:ext cx="3878774" cy="733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50" tIns="77650" rIns="77650" bIns="77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Inquire, Imagine, Innovate.</a:t>
          </a:r>
        </a:p>
      </dsp:txBody>
      <dsp:txXfrm>
        <a:off x="847426" y="1837701"/>
        <a:ext cx="3878774" cy="733702"/>
      </dsp:txXfrm>
    </dsp:sp>
    <dsp:sp modelId="{8C4EDB00-4242-403F-B0DE-D548E3748C91}">
      <dsp:nvSpPr>
        <dsp:cNvPr id="0" name=""/>
        <dsp:cNvSpPr/>
      </dsp:nvSpPr>
      <dsp:spPr>
        <a:xfrm>
          <a:off x="0" y="2754830"/>
          <a:ext cx="4726201" cy="7337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F680E-EF8B-400A-8AA9-1C7FF7E22631}">
      <dsp:nvSpPr>
        <dsp:cNvPr id="0" name=""/>
        <dsp:cNvSpPr/>
      </dsp:nvSpPr>
      <dsp:spPr>
        <a:xfrm>
          <a:off x="221945" y="2919913"/>
          <a:ext cx="403536" cy="4035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CD4993-8D9A-49CE-A547-26B53B967536}">
      <dsp:nvSpPr>
        <dsp:cNvPr id="0" name=""/>
        <dsp:cNvSpPr/>
      </dsp:nvSpPr>
      <dsp:spPr>
        <a:xfrm>
          <a:off x="847426" y="2754830"/>
          <a:ext cx="3878774" cy="733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50" tIns="77650" rIns="77650" bIns="77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Craft the conflict story that brings you to an ideal future.</a:t>
          </a:r>
        </a:p>
      </dsp:txBody>
      <dsp:txXfrm>
        <a:off x="847426" y="2754830"/>
        <a:ext cx="3878774" cy="733702"/>
      </dsp:txXfrm>
    </dsp:sp>
    <dsp:sp modelId="{AF3DF511-5D51-48B3-9C4C-B8ADAC1A07B1}">
      <dsp:nvSpPr>
        <dsp:cNvPr id="0" name=""/>
        <dsp:cNvSpPr/>
      </dsp:nvSpPr>
      <dsp:spPr>
        <a:xfrm>
          <a:off x="0" y="3671958"/>
          <a:ext cx="4726201" cy="7337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EB171-CA5B-4F89-A26C-DBF822675199}">
      <dsp:nvSpPr>
        <dsp:cNvPr id="0" name=""/>
        <dsp:cNvSpPr/>
      </dsp:nvSpPr>
      <dsp:spPr>
        <a:xfrm>
          <a:off x="221945" y="3837041"/>
          <a:ext cx="403536" cy="403536"/>
        </a:xfrm>
        <a:prstGeom prst="rect">
          <a:avLst/>
        </a:prstGeom>
        <a:blipFill>
          <a:blip xmlns:r="http://schemas.openxmlformats.org/officeDocument/2006/relationships" r:embed="rId9">
            <a:biLevel thresh="75000"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2B1BD-32AF-44E8-8F75-A8B7A880E32A}">
      <dsp:nvSpPr>
        <dsp:cNvPr id="0" name=""/>
        <dsp:cNvSpPr/>
      </dsp:nvSpPr>
      <dsp:spPr>
        <a:xfrm>
          <a:off x="847426" y="3671958"/>
          <a:ext cx="3878774" cy="733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50" tIns="77650" rIns="77650" bIns="77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Get creative!</a:t>
          </a:r>
        </a:p>
      </dsp:txBody>
      <dsp:txXfrm>
        <a:off x="847426" y="3671958"/>
        <a:ext cx="3878774" cy="7337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1132E-E9D9-1041-B6F6-EFD66D1D803C}">
      <dsp:nvSpPr>
        <dsp:cNvPr id="0" name=""/>
        <dsp:cNvSpPr/>
      </dsp:nvSpPr>
      <dsp:spPr>
        <a:xfrm>
          <a:off x="0" y="0"/>
          <a:ext cx="6995160" cy="1112955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halkduster" panose="03050602040202020205" pitchFamily="66" charset="77"/>
            </a:rPr>
            <a:t>Inevitable Conflict = A Lifetime of Stories</a:t>
          </a:r>
        </a:p>
      </dsp:txBody>
      <dsp:txXfrm>
        <a:off x="32597" y="32597"/>
        <a:ext cx="5794195" cy="1047761"/>
      </dsp:txXfrm>
    </dsp:sp>
    <dsp:sp modelId="{7B533737-4895-584C-B399-C83506FEE823}">
      <dsp:nvSpPr>
        <dsp:cNvPr id="0" name=""/>
        <dsp:cNvSpPr/>
      </dsp:nvSpPr>
      <dsp:spPr>
        <a:xfrm>
          <a:off x="617219" y="1298447"/>
          <a:ext cx="6995160" cy="1112955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50" kern="1200" dirty="0">
              <a:latin typeface="Chalkduster" panose="03050602040202020205" pitchFamily="66" charset="77"/>
            </a:rPr>
            <a:t>There is no blueprint! Every conflict is unique, requiring us to engage creatively and wipe our slate clean before each conflict journey.</a:t>
          </a:r>
        </a:p>
      </dsp:txBody>
      <dsp:txXfrm>
        <a:off x="649816" y="1331044"/>
        <a:ext cx="5589325" cy="1047761"/>
      </dsp:txXfrm>
    </dsp:sp>
    <dsp:sp modelId="{0B876E08-2D27-9D4B-B579-182306DFCE6A}">
      <dsp:nvSpPr>
        <dsp:cNvPr id="0" name=""/>
        <dsp:cNvSpPr/>
      </dsp:nvSpPr>
      <dsp:spPr>
        <a:xfrm>
          <a:off x="1234439" y="2596895"/>
          <a:ext cx="6995160" cy="1112955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halkduster" panose="03050602040202020205" pitchFamily="66" charset="77"/>
            </a:rPr>
            <a:t>We must embrace everyday peacebuilding.</a:t>
          </a:r>
        </a:p>
      </dsp:txBody>
      <dsp:txXfrm>
        <a:off x="1267036" y="2629492"/>
        <a:ext cx="5589325" cy="1047761"/>
      </dsp:txXfrm>
    </dsp:sp>
    <dsp:sp modelId="{7D45075D-02F1-A245-8593-46D46C7BA632}">
      <dsp:nvSpPr>
        <dsp:cNvPr id="0" name=""/>
        <dsp:cNvSpPr/>
      </dsp:nvSpPr>
      <dsp:spPr>
        <a:xfrm>
          <a:off x="6271739" y="843991"/>
          <a:ext cx="723420" cy="7234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434508" y="843991"/>
        <a:ext cx="397882" cy="544374"/>
      </dsp:txXfrm>
    </dsp:sp>
    <dsp:sp modelId="{E5C7D452-99D8-AA43-AFF0-8D515412FCFD}">
      <dsp:nvSpPr>
        <dsp:cNvPr id="0" name=""/>
        <dsp:cNvSpPr/>
      </dsp:nvSpPr>
      <dsp:spPr>
        <a:xfrm>
          <a:off x="6888959" y="2135019"/>
          <a:ext cx="723420" cy="7234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7051728" y="2135019"/>
        <a:ext cx="397882" cy="544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CBC20-67F4-9243-B263-111679245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CE8448-A88E-AB46-9A66-F23B5FD57EB2}" type="datetimeFigureOut">
              <a:rPr lang="en-US" altLang="en-US"/>
              <a:pPr/>
              <a:t>9/19/24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F7EBE-3D90-A040-A930-BCC21C53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F6DE8-E370-CE41-B1AF-6D852D04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7390B-674D-D84A-8D8C-4EDA7BBD06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81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" y="874712"/>
            <a:ext cx="8229600" cy="3394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DED75-D61C-084A-83A2-D163F5925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81C123-CB2B-F048-B263-9106CD039471}" type="datetimeFigureOut">
              <a:rPr lang="en-US" altLang="en-US"/>
              <a:pPr/>
              <a:t>9/19/24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B7CDA-1DB4-8D42-8893-703BAB504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AED9B-CD5F-8C48-B667-3FEB330B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F2238-E2A9-3646-AE36-254516B2E63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47BA73-4DAF-5E4A-8534-9D964567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45720"/>
            <a:ext cx="8229600" cy="457200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2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37693"/>
            <a:ext cx="1913351" cy="3868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37693"/>
            <a:ext cx="5598323" cy="3868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FF10-CAF0-1E47-A1F2-D858F49B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CAE6E5-B3C4-5A44-97F8-7B12003D20D5}" type="datetimeFigureOut">
              <a:rPr lang="en-US" altLang="en-US"/>
              <a:pPr/>
              <a:t>9/19/24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AF80A-262F-864D-A0AC-3538E56A5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23A50-6A54-2848-9209-ACEB2201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50282-A637-A841-BAC6-6E5B26841D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85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45720"/>
            <a:ext cx="8229600" cy="457200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731520"/>
            <a:ext cx="8229600" cy="3394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5D826-DDB8-D24E-A84F-4467C2022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E1852-93B0-1946-A33E-7F18731D88E2}" type="datetimeFigureOut">
              <a:rPr lang="en-US" altLang="en-US"/>
              <a:pPr/>
              <a:t>9/19/24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44CCA-174A-3744-8C6E-A9DBF9F5B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2DC80-B586-3042-8549-42FC550D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21D09-E2E8-7442-AC2A-C17B561ACE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19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2FCCE-3C5A-614F-A602-EB991E25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843F1-E09E-B542-AB96-0B7E36679D62}" type="datetimeFigureOut">
              <a:rPr lang="en-US" altLang="en-US"/>
              <a:pPr/>
              <a:t>9/19/24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31562-1A7A-3543-AB21-C73AB5D13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04326-FD0D-AC44-9A85-FC045F1D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DD229-A6E0-1C4B-BC37-3197B08B8F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45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" y="73152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3152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25851C-65AE-3945-B4A4-5C6CBFF41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357D90-1EDC-9249-913E-90E6B08BBB25}" type="datetimeFigureOut">
              <a:rPr lang="en-US" altLang="en-US"/>
              <a:pPr/>
              <a:t>9/19/24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5E22F4-F371-9C4B-B108-979D62B60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4DE5FD-9DDF-3349-B8BB-8B8EC66E7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6EA69-1F00-A645-9A0D-A4775062045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637ADE-912B-734C-A8CD-86C46C1A2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45720"/>
            <a:ext cx="8229600" cy="457200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5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79" y="73152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79" y="125537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803" y="73152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803" y="125537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6B1F3CC-1B08-334B-B713-35390EA88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12E8AB-2B34-D84C-82A8-85702B3AA2F4}" type="datetimeFigureOut">
              <a:rPr lang="en-US" altLang="en-US"/>
              <a:pPr/>
              <a:t>9/19/24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D32E90-BE10-4444-B774-07B30C107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877E1B-3927-6A41-A15B-CAEE6E7A0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896CB-93B7-014E-847C-1417597643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EA321B-18B6-7A43-A72C-5E49A9E54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45720"/>
            <a:ext cx="8229600" cy="457200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29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DD99CF7-CC34-6C47-8149-8ED08EB2C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63704A-350A-754E-AE9C-DF2CDD6F9266}" type="datetimeFigureOut">
              <a:rPr lang="en-US" altLang="en-US"/>
              <a:pPr/>
              <a:t>9/19/24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964ABC-BF4C-A448-A4B8-315147185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A85D2B-0440-8842-BD95-E6B02ADF7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4DBB1-8D62-814E-8556-58D32545C96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E95A1E-349E-9548-8E92-7E8A37A6A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45720"/>
            <a:ext cx="8229600" cy="457200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3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889C9F1-16AD-9C4F-8BF3-AB0A70D5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E24966-E0DC-704E-B898-13BDFB90F73D}" type="datetimeFigureOut">
              <a:rPr lang="en-US" altLang="en-US"/>
              <a:pPr/>
              <a:t>9/19/24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7663ACA-88E8-7546-B7FD-CDEA8A638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C1D6CB0-70C9-BB45-B929-33385492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59AE8-BD6F-0C46-A207-5E67130681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1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0"/>
            <a:ext cx="3008313" cy="5274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0415" y="731520"/>
            <a:ext cx="5111750" cy="37806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91537"/>
            <a:ext cx="3008313" cy="32206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29153-9613-AA47-A7D4-114473C51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6E6720-7A2E-2948-871E-3E72CB55A6FA}" type="datetimeFigureOut">
              <a:rPr lang="en-US" altLang="en-US"/>
              <a:pPr/>
              <a:t>9/19/24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D1BCB-CA1E-1544-BCA5-14287C746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A78F6-3507-9540-B2EC-5F9506C60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30543-ED1C-8347-B378-D5C6CDC9BA71}" type="slidenum">
              <a:rPr lang="en-US" altLang="en-US"/>
              <a:pPr/>
              <a:t>‹#›</a:t>
            </a:fld>
            <a:endParaRPr lang="en-US" altLang="en-US">
              <a:solidFill>
                <a:srgbClr val="88A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9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38028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31520"/>
            <a:ext cx="5486400" cy="285674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13186"/>
            <a:ext cx="5486400" cy="4250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E325AE-F0E8-3341-970A-FB5B18F12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5020AA-D055-E84B-804C-1D6315DE4DAD}" type="datetimeFigureOut">
              <a:rPr lang="en-US" altLang="en-US"/>
              <a:pPr/>
              <a:t>9/19/24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20830B-8BD9-9B49-AC9D-1AA4478E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E43D2D-9BF6-2B41-ACCF-21DB937E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32602-62F0-F143-8054-55F6804BD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58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53581A9-911B-FD40-98B6-FA0387892E0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F78568A-2587-8742-839A-071B4E5803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29EB8-F11E-DA46-B960-62BDA450A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DD8DCDD0-5186-234A-8E91-AAC2CD221893}" type="datetimeFigureOut">
              <a:rPr lang="en-US" altLang="en-US"/>
              <a:pPr/>
              <a:t>9/19/24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28A48-F085-6B43-96BB-9267014825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08BBE-DF4D-8944-9C72-48CEA7691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5D67083-FF9E-A349-B938-AD7B1239AE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04" r:id="rId1"/>
    <p:sldLayoutId id="2147493505" r:id="rId2"/>
    <p:sldLayoutId id="2147493506" r:id="rId3"/>
    <p:sldLayoutId id="2147493507" r:id="rId4"/>
    <p:sldLayoutId id="2147493508" r:id="rId5"/>
    <p:sldLayoutId id="2147493509" r:id="rId6"/>
    <p:sldLayoutId id="2147493510" r:id="rId7"/>
    <p:sldLayoutId id="2147493514" r:id="rId8"/>
    <p:sldLayoutId id="2147493511" r:id="rId9"/>
    <p:sldLayoutId id="2147493512" r:id="rId10"/>
    <p:sldLayoutId id="214749351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Lucida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anose="020B0602030504020204" pitchFamily="34" charset="77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anose="020B0602030504020204" pitchFamily="34" charset="77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anose="020B0602030504020204" pitchFamily="34" charset="77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anose="020B0602030504020204" pitchFamily="34" charset="77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Lucida San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Lucida San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Lucida San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Lucida San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Lucid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bmallon@k-state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751E8-83E9-D046-A2AC-1A2F176F6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885" y="1088770"/>
            <a:ext cx="8642838" cy="1102519"/>
          </a:xfrm>
        </p:spPr>
        <p:txBody>
          <a:bodyPr/>
          <a:lstStyle/>
          <a:p>
            <a:r>
              <a:rPr lang="en-US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Befriending Conflict: </a:t>
            </a:r>
            <a:br>
              <a:rPr lang="en-US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</a:br>
            <a:r>
              <a:rPr lang="en-US" sz="40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Crafting Your Conflict Resolution Story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7D3F5C-EB8B-494B-9E55-9CD4AA74A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503426"/>
            <a:ext cx="6400800" cy="1314450"/>
          </a:xfrm>
        </p:spPr>
        <p:txBody>
          <a:bodyPr/>
          <a:lstStyle/>
          <a:p>
            <a:r>
              <a:rPr lang="en-US" dirty="0"/>
              <a:t>Person-Centered Care Conference</a:t>
            </a:r>
          </a:p>
          <a:p>
            <a:r>
              <a:rPr lang="en-US" sz="2400" dirty="0"/>
              <a:t>October 9</a:t>
            </a:r>
            <a:r>
              <a:rPr lang="en-US" sz="2400" baseline="30000" dirty="0"/>
              <a:t>th</a:t>
            </a:r>
            <a:r>
              <a:rPr lang="en-US" sz="2400" dirty="0"/>
              <a:t>, 2024</a:t>
            </a:r>
          </a:p>
          <a:p>
            <a:r>
              <a:rPr lang="en-US" sz="2800" dirty="0">
                <a:solidFill>
                  <a:schemeClr val="accent4"/>
                </a:solidFill>
              </a:rPr>
              <a:t>Brett M. Mallon, Ph.D.</a:t>
            </a:r>
          </a:p>
          <a:p>
            <a:r>
              <a:rPr lang="en-US" sz="2800" dirty="0">
                <a:solidFill>
                  <a:schemeClr val="accent4"/>
                </a:solidFill>
              </a:rPr>
              <a:t>Conflict Resolution Program</a:t>
            </a:r>
          </a:p>
        </p:txBody>
      </p:sp>
    </p:spTree>
    <p:extLst>
      <p:ext uri="{BB962C8B-B14F-4D97-AF65-F5344CB8AC3E}">
        <p14:creationId xmlns:p14="http://schemas.microsoft.com/office/powerpoint/2010/main" val="1785025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1A8743-C327-B6F2-D84F-B7104624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6772"/>
            <a:ext cx="2400300" cy="3178589"/>
          </a:xfrm>
        </p:spPr>
        <p:txBody>
          <a:bodyPr>
            <a:normAutofit/>
          </a:bodyPr>
          <a:lstStyle/>
          <a:p>
            <a:r>
              <a:rPr lang="en-US" dirty="0"/>
              <a:t>Step 3: Craft the Best Story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52186"/>
            <a:ext cx="1432689" cy="532245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3564156"/>
            <a:ext cx="273765" cy="27376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3564156"/>
            <a:ext cx="273765" cy="27376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4154935"/>
            <a:ext cx="731374" cy="73137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641986-5DAF-CB6F-108D-07AA2E3026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99975"/>
              </p:ext>
            </p:extLst>
          </p:nvPr>
        </p:nvGraphicFramePr>
        <p:xfrm>
          <a:off x="4113104" y="358155"/>
          <a:ext cx="4726201" cy="4409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001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FD845E-EB41-C540-414E-3C5551B7A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8" y="394486"/>
            <a:ext cx="3212237" cy="9002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 4: Living Your Story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399" y="1458684"/>
            <a:ext cx="3017520" cy="20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DD018-F157-E778-76D0-827C45BF3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799" y="1523325"/>
            <a:ext cx="3212238" cy="2633958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defTabSz="914400">
              <a:lnSpc>
                <a:spcPct val="90000"/>
              </a:lnSpc>
            </a:pPr>
            <a:r>
              <a:rPr lang="en-US" sz="2000" dirty="0">
                <a:ea typeface="+mn-ea"/>
                <a:cs typeface="+mn-cs"/>
              </a:rPr>
              <a:t>Effective conflict resolution requires teamwork and coordination between conflict partners.</a:t>
            </a:r>
          </a:p>
          <a:p>
            <a:pPr indent="-228600" defTabSz="914400">
              <a:lnSpc>
                <a:spcPct val="90000"/>
              </a:lnSpc>
            </a:pPr>
            <a:r>
              <a:rPr lang="en-US" sz="2000" dirty="0">
                <a:ea typeface="+mn-ea"/>
                <a:cs typeface="+mn-cs"/>
              </a:rPr>
              <a:t>Separate the people from the problem.</a:t>
            </a:r>
          </a:p>
          <a:p>
            <a:pPr indent="-228600" defTabSz="914400">
              <a:lnSpc>
                <a:spcPct val="90000"/>
              </a:lnSpc>
            </a:pPr>
            <a:r>
              <a:rPr lang="en-US" sz="2000" dirty="0">
                <a:ea typeface="+mn-ea"/>
                <a:cs typeface="+mn-cs"/>
              </a:rPr>
              <a:t>Focus on interests, not positions.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69382" y="4540020"/>
            <a:ext cx="555498" cy="115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28692" y="161401"/>
            <a:ext cx="555498" cy="88751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2594" y="266219"/>
            <a:ext cx="4638730" cy="44364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group of people fighting in a room&#10;&#10;Description automatically generated with medium confidence">
            <a:extLst>
              <a:ext uri="{FF2B5EF4-FFF2-40B4-BE49-F238E27FC236}">
                <a16:creationId xmlns:a16="http://schemas.microsoft.com/office/drawing/2014/main" id="{F328D94C-BBAC-DD57-CF4A-D864F36707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90803" y="1033450"/>
            <a:ext cx="4221014" cy="290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69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24A9-13CB-B0A7-F9DB-59FCD4A91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Living Your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3F916-F143-DA3F-9147-3FBA91304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1) Reduce the noise</a:t>
            </a:r>
          </a:p>
          <a:p>
            <a:pPr marL="457200" lvl="1" indent="0">
              <a:buNone/>
            </a:pPr>
            <a:r>
              <a:rPr lang="en-US" sz="1600" dirty="0"/>
              <a:t>Be clear and concise. Don’t overstate things at risk of the other party feeling “buried” in the same message stated redundantly in different ways.</a:t>
            </a:r>
          </a:p>
          <a:p>
            <a:pPr marL="0" indent="0">
              <a:buNone/>
            </a:pPr>
            <a:r>
              <a:rPr lang="en-US" sz="1800" dirty="0"/>
              <a:t>2) Consider the listener’s perspective</a:t>
            </a:r>
          </a:p>
          <a:p>
            <a:pPr marL="457200" lvl="1" indent="0">
              <a:buNone/>
            </a:pPr>
            <a:r>
              <a:rPr lang="en-US" sz="1600" dirty="0"/>
              <a:t>Reduce the potential for misunderstanding by considering what your message might mean to the listener.</a:t>
            </a:r>
          </a:p>
          <a:p>
            <a:pPr marL="0" indent="0">
              <a:buNone/>
            </a:pPr>
            <a:r>
              <a:rPr lang="en-US" sz="1800" dirty="0"/>
              <a:t>3) Work to understand the intended message</a:t>
            </a:r>
          </a:p>
          <a:p>
            <a:pPr marL="457200" lvl="1" indent="0">
              <a:buNone/>
            </a:pPr>
            <a:r>
              <a:rPr lang="en-US" sz="1600" dirty="0"/>
              <a:t>Seek clarification when needed.</a:t>
            </a:r>
          </a:p>
          <a:p>
            <a:pPr marL="0" indent="0">
              <a:buNone/>
            </a:pPr>
            <a:r>
              <a:rPr lang="en-US" sz="1800" dirty="0"/>
              <a:t>4) Be an active listener</a:t>
            </a:r>
          </a:p>
          <a:p>
            <a:pPr marL="457200" lvl="1" indent="0">
              <a:buNone/>
            </a:pPr>
            <a:r>
              <a:rPr lang="en-US" sz="1600" dirty="0"/>
              <a:t>Ask questions, clarify messages, and make an effort to get on the same page about what is being communicated back and forth.</a:t>
            </a:r>
          </a:p>
        </p:txBody>
      </p:sp>
    </p:spTree>
    <p:extLst>
      <p:ext uri="{BB962C8B-B14F-4D97-AF65-F5344CB8AC3E}">
        <p14:creationId xmlns:p14="http://schemas.microsoft.com/office/powerpoint/2010/main" val="4140303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CF53A-5C11-C61C-B016-32C6B4E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FF2AA2-4A44-FE2E-63B3-FA81CE3034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992954"/>
              </p:ext>
            </p:extLst>
          </p:nvPr>
        </p:nvGraphicFramePr>
        <p:xfrm>
          <a:off x="182880" y="731520"/>
          <a:ext cx="8229600" cy="370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2604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71D7E-21A5-624A-85D7-0291C6DE8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73564"/>
            <a:ext cx="7772400" cy="1102519"/>
          </a:xfrm>
        </p:spPr>
        <p:txBody>
          <a:bodyPr/>
          <a:lstStyle/>
          <a:p>
            <a:r>
              <a:rPr lang="en-US"/>
              <a:t>Feel free to reach out to me with any questions in the future!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4AAB3E-C512-854E-A47A-8713C7E0F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518997"/>
            <a:ext cx="6400800" cy="1314450"/>
          </a:xfrm>
        </p:spPr>
        <p:txBody>
          <a:bodyPr/>
          <a:lstStyle/>
          <a:p>
            <a:r>
              <a:rPr lang="en-US" sz="2400" b="1" dirty="0">
                <a:solidFill>
                  <a:srgbClr val="7030A0"/>
                </a:solidFill>
              </a:rPr>
              <a:t>Brett M. Mallon, Ph.D.</a:t>
            </a:r>
          </a:p>
          <a:p>
            <a:r>
              <a:rPr lang="en-US" sz="1800" dirty="0">
                <a:hlinkClick r:id="rId2"/>
              </a:rPr>
              <a:t>bmallon@k-state.edu</a:t>
            </a:r>
            <a:endParaRPr lang="en-US" sz="1800" dirty="0"/>
          </a:p>
          <a:p>
            <a:r>
              <a:rPr lang="en-US" sz="1800" dirty="0"/>
              <a:t>Program Chair and Director</a:t>
            </a:r>
          </a:p>
          <a:p>
            <a:r>
              <a:rPr lang="en-US" sz="1800" dirty="0"/>
              <a:t>Conflict Resolution Program</a:t>
            </a:r>
          </a:p>
          <a:p>
            <a:r>
              <a:rPr lang="en-US" sz="1800" dirty="0"/>
              <a:t>Kansas State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9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73518-5A99-D847-A5A0-523710899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FDF7A-9105-9F4F-878F-F4D602820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i="1" dirty="0"/>
              <a:t>conflict</a:t>
            </a:r>
            <a:r>
              <a:rPr lang="en-US" dirty="0"/>
              <a:t>?</a:t>
            </a:r>
          </a:p>
          <a:p>
            <a:r>
              <a:rPr lang="en-US" dirty="0"/>
              <a:t>Learning your story of conflict:</a:t>
            </a:r>
          </a:p>
          <a:p>
            <a:pPr lvl="1"/>
            <a:r>
              <a:rPr lang="en-US" dirty="0"/>
              <a:t>Step 1: Discover the Conflict</a:t>
            </a:r>
          </a:p>
          <a:p>
            <a:pPr lvl="1"/>
            <a:r>
              <a:rPr lang="en-US" dirty="0"/>
              <a:t>Step 2: Explore Perspectives</a:t>
            </a:r>
          </a:p>
          <a:p>
            <a:pPr lvl="1"/>
            <a:r>
              <a:rPr lang="en-US" dirty="0"/>
              <a:t>Step 3: Craft the Best Story</a:t>
            </a:r>
          </a:p>
          <a:p>
            <a:pPr lvl="1"/>
            <a:r>
              <a:rPr lang="en-US" dirty="0"/>
              <a:t>Step 4: Living Your Story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62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73518-5A99-D847-A5A0-523710899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your existing views of 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FDF7A-9105-9F4F-878F-F4D602820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What word(s) come to mind when you hear “</a:t>
            </a:r>
            <a:r>
              <a:rPr lang="en-US" i="1" dirty="0"/>
              <a:t>conflict</a:t>
            </a:r>
            <a:r>
              <a:rPr lang="en-US" dirty="0"/>
              <a:t>”?</a:t>
            </a:r>
          </a:p>
        </p:txBody>
      </p:sp>
    </p:spTree>
    <p:extLst>
      <p:ext uri="{BB962C8B-B14F-4D97-AF65-F5344CB8AC3E}">
        <p14:creationId xmlns:p14="http://schemas.microsoft.com/office/powerpoint/2010/main" val="3880636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6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Arc 28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4377" y="581886"/>
            <a:ext cx="2240924" cy="2240925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EF317A-267C-7593-65B9-6634D8ABF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299" y="718286"/>
            <a:ext cx="3848098" cy="20628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 1: Discover the Conflict</a:t>
            </a:r>
          </a:p>
        </p:txBody>
      </p:sp>
      <p:sp>
        <p:nvSpPr>
          <p:cNvPr id="35" name="Oval 30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2809" y="4205787"/>
            <a:ext cx="385081" cy="37463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C51E90-A17C-ED97-0C95-73B3C500A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44" y="1505964"/>
            <a:ext cx="4922616" cy="255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16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82C6-7B7A-C0D9-7F7E-CD066D5AE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Discover the 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9523D-B5D6-8F4B-9676-905DEEF8E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Relationship conflicts</a:t>
            </a:r>
          </a:p>
          <a:p>
            <a:pPr lvl="1"/>
            <a:r>
              <a:rPr lang="en-US" sz="1800" dirty="0"/>
              <a:t>Strong negative emotions, personality clash, misperceptions or stereotypes</a:t>
            </a:r>
          </a:p>
          <a:p>
            <a:r>
              <a:rPr lang="en-US" sz="1800" dirty="0"/>
              <a:t>Data conflicts</a:t>
            </a:r>
          </a:p>
          <a:p>
            <a:pPr lvl="1"/>
            <a:r>
              <a:rPr lang="en-US" sz="1800" dirty="0"/>
              <a:t>Lack of information, misinformation, disagreement about what is relevant</a:t>
            </a:r>
          </a:p>
          <a:p>
            <a:r>
              <a:rPr lang="en-US" sz="1800" dirty="0"/>
              <a:t>Interest conflicts</a:t>
            </a:r>
          </a:p>
          <a:p>
            <a:pPr lvl="1"/>
            <a:r>
              <a:rPr lang="en-US" sz="1800" dirty="0"/>
              <a:t>Competition over perceived incompatible needs</a:t>
            </a:r>
          </a:p>
          <a:p>
            <a:r>
              <a:rPr lang="en-US" sz="1800" dirty="0"/>
              <a:t>Structural conflicts</a:t>
            </a:r>
          </a:p>
          <a:p>
            <a:pPr lvl="1"/>
            <a:r>
              <a:rPr lang="en-US" sz="1800" dirty="0"/>
              <a:t>Caused by external forces (e.g., organizational structure, time constraints)</a:t>
            </a:r>
          </a:p>
          <a:p>
            <a:r>
              <a:rPr lang="en-US" sz="1800" dirty="0"/>
              <a:t>Value Conflicts</a:t>
            </a:r>
          </a:p>
          <a:p>
            <a:pPr lvl="1"/>
            <a:r>
              <a:rPr lang="en-US" sz="1800" dirty="0"/>
              <a:t>What is good or bad, what is right or wrong</a:t>
            </a:r>
          </a:p>
        </p:txBody>
      </p:sp>
    </p:spTree>
    <p:extLst>
      <p:ext uri="{BB962C8B-B14F-4D97-AF65-F5344CB8AC3E}">
        <p14:creationId xmlns:p14="http://schemas.microsoft.com/office/powerpoint/2010/main" val="325725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C6733-579E-83DC-5098-DC2630743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Discover the 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2F07B-4609-5E36-BF45-FED3B5981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conflict about?</a:t>
            </a:r>
          </a:p>
          <a:p>
            <a:r>
              <a:rPr lang="en-US" dirty="0"/>
              <a:t>Embrace your </a:t>
            </a:r>
            <a:r>
              <a:rPr lang="en-US"/>
              <a:t>intense emotions.</a:t>
            </a:r>
            <a:endParaRPr lang="en-US" dirty="0"/>
          </a:p>
          <a:p>
            <a:r>
              <a:rPr lang="en-US" i="1" dirty="0"/>
              <a:t>What is YOUR story?</a:t>
            </a:r>
          </a:p>
          <a:p>
            <a:r>
              <a:rPr lang="en-US" dirty="0"/>
              <a:t>What does this conflict mean to you?</a:t>
            </a:r>
          </a:p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09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8424342A-12CB-1F7B-7E69-174E3B84390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731520"/>
          <a:ext cx="4038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A87DB2E0-36C5-E965-4282-6135DA537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Explore Perspectives</a:t>
            </a:r>
          </a:p>
        </p:txBody>
      </p:sp>
      <p:pic>
        <p:nvPicPr>
          <p:cNvPr id="13" name="Content Placeholder 12" descr="A picture containing screenshot, white, material property, line&#10;&#10;Description automatically generated">
            <a:extLst>
              <a:ext uri="{FF2B5EF4-FFF2-40B4-BE49-F238E27FC236}">
                <a16:creationId xmlns:a16="http://schemas.microsoft.com/office/drawing/2014/main" id="{17524267-BBE8-8916-2B1F-AB28AB0564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584971" y="1640830"/>
            <a:ext cx="3309938" cy="1861840"/>
          </a:xfrm>
        </p:spPr>
      </p:pic>
    </p:spTree>
    <p:extLst>
      <p:ext uri="{BB962C8B-B14F-4D97-AF65-F5344CB8AC3E}">
        <p14:creationId xmlns:p14="http://schemas.microsoft.com/office/powerpoint/2010/main" val="2430664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C0B47-BD78-8969-7924-16D2ED1F9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Explore Perspectives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C7D8D-E3C5-B337-C01A-1FB98BBAA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you and the other person currently portrayed in this conflict? </a:t>
            </a:r>
          </a:p>
          <a:p>
            <a:r>
              <a:rPr lang="en-US" dirty="0"/>
              <a:t>What are you feeling in the current conflict?</a:t>
            </a:r>
          </a:p>
          <a:p>
            <a:r>
              <a:rPr lang="en-US" dirty="0"/>
              <a:t>What is the scope of the conflict?</a:t>
            </a:r>
          </a:p>
          <a:p>
            <a:r>
              <a:rPr lang="en-US" dirty="0"/>
              <a:t>What power dynamics are at play?</a:t>
            </a:r>
          </a:p>
        </p:txBody>
      </p:sp>
    </p:spTree>
    <p:extLst>
      <p:ext uri="{BB962C8B-B14F-4D97-AF65-F5344CB8AC3E}">
        <p14:creationId xmlns:p14="http://schemas.microsoft.com/office/powerpoint/2010/main" val="357607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D432484B-F1D8-D311-9F1B-B8B17AB17A5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731520"/>
          <a:ext cx="4038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A67E1655-CDC7-BA51-6A1E-B19DF1C94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Craft the Best Story</a:t>
            </a:r>
          </a:p>
        </p:txBody>
      </p:sp>
      <p:pic>
        <p:nvPicPr>
          <p:cNvPr id="7" name="Content Placeholder 6" descr="A picture containing human face, person, clothing, chin&#10;&#10;Description automatically generated">
            <a:extLst>
              <a:ext uri="{FF2B5EF4-FFF2-40B4-BE49-F238E27FC236}">
                <a16:creationId xmlns:a16="http://schemas.microsoft.com/office/drawing/2014/main" id="{4138EEFA-1CB0-699F-231A-8546FFB3C2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457200" y="1140023"/>
            <a:ext cx="3817938" cy="2863454"/>
          </a:xfrm>
        </p:spPr>
      </p:pic>
    </p:spTree>
    <p:extLst>
      <p:ext uri="{BB962C8B-B14F-4D97-AF65-F5344CB8AC3E}">
        <p14:creationId xmlns:p14="http://schemas.microsoft.com/office/powerpoint/2010/main" val="997641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niversity_Widescreen_Template_Horiz_July2020.potx" id="{3459171C-7422-D447-8EC6-0D4BD2EA01CB}" vid="{0E0B95AE-4A22-BB4E-AFBE-94B43768EE5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481C280F119D49ADA3EE2FA2D6CC21" ma:contentTypeVersion="18" ma:contentTypeDescription="Create a new document." ma:contentTypeScope="" ma:versionID="79ebd7a7ed2cfa9415692c86a8ccc8ff">
  <xsd:schema xmlns:xsd="http://www.w3.org/2001/XMLSchema" xmlns:xs="http://www.w3.org/2001/XMLSchema" xmlns:p="http://schemas.microsoft.com/office/2006/metadata/properties" xmlns:ns2="8ffac74b-5f2e-4fdf-a7cc-730f7a748dad" xmlns:ns3="f662cf74-d401-494c-bb04-6b1b0a86697b" targetNamespace="http://schemas.microsoft.com/office/2006/metadata/properties" ma:root="true" ma:fieldsID="b971918ec6a3fe4e667b9c5cd7d7772f" ns2:_="" ns3:_="">
    <xsd:import namespace="8ffac74b-5f2e-4fdf-a7cc-730f7a748dad"/>
    <xsd:import namespace="f662cf74-d401-494c-bb04-6b1b0a86697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ac74b-5f2e-4fdf-a7cc-730f7a748da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a14e6a9-7d23-4bd7-860b-1168917b0e17}" ma:internalName="TaxCatchAll" ma:showField="CatchAllData" ma:web="8ffac74b-5f2e-4fdf-a7cc-730f7a748d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2cf74-d401-494c-bb04-6b1b0a8669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8ed7cba-b263-44e1-aaea-116db9091a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fac74b-5f2e-4fdf-a7cc-730f7a748dad" xsi:nil="true"/>
    <lcf76f155ced4ddcb4097134ff3c332f xmlns="f662cf74-d401-494c-bb04-6b1b0a86697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50FFF1-8BF9-47C5-B870-28BB3DC6A893}"/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</TotalTime>
  <Words>524</Words>
  <Application>Microsoft Macintosh PowerPoint</Application>
  <PresentationFormat>On-screen Show (16:9)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Chalkduster</vt:lpstr>
      <vt:lpstr>Lucida Sans</vt:lpstr>
      <vt:lpstr>Office Theme</vt:lpstr>
      <vt:lpstr>Befriending Conflict:  Crafting Your Conflict Resolution Story</vt:lpstr>
      <vt:lpstr>Today’s Approach</vt:lpstr>
      <vt:lpstr>Exploring your existing views of conflict</vt:lpstr>
      <vt:lpstr>Step 1: Discover the Conflict</vt:lpstr>
      <vt:lpstr>Step 1: Discover the Conflict</vt:lpstr>
      <vt:lpstr>Step 1: Discover the Conflict</vt:lpstr>
      <vt:lpstr>Step 2: Explore Perspectives</vt:lpstr>
      <vt:lpstr>Step 2: Explore Perspectives</vt:lpstr>
      <vt:lpstr>Step 3: Craft the Best Story</vt:lpstr>
      <vt:lpstr>Step 3: Craft the Best Story</vt:lpstr>
      <vt:lpstr>Step 4: Living Your Story</vt:lpstr>
      <vt:lpstr>Step 4: Living Your Story</vt:lpstr>
      <vt:lpstr>Final Thoughts</vt:lpstr>
      <vt:lpstr>Feel free to reach out to me with any questions in the future!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Brett Mallon</dc:creator>
  <cp:lastModifiedBy>Brett Mallon</cp:lastModifiedBy>
  <cp:revision>43</cp:revision>
  <dcterms:created xsi:type="dcterms:W3CDTF">2022-06-05T21:02:24Z</dcterms:created>
  <dcterms:modified xsi:type="dcterms:W3CDTF">2024-09-19T17:51:27Z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MediaServiceImageTags">
    <vt:lpwstr/>
  </property>
</Properties>
</file>