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7" Type="http://schemas.openxmlformats.org/officeDocument/2006/relationships/slide" Target="slides/slide2.xml"/><Relationship Id="rId2" Type="http://schemas.openxmlformats.org/officeDocument/2006/relationships/theme" Target="theme/theme1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5" Type="http://schemas.openxmlformats.org/officeDocument/2006/relationships/tableStyles" Target="tableStyles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customXml" Target="../customXml/item2.xml"/><Relationship Id="rId4" Type="http://schemas.openxmlformats.org/officeDocument/2006/relationships/presProps" Target="presProps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customXml" Target="../customXml/item1.xml"/><Relationship Id="rId8" Type="http://schemas.openxmlformats.org/officeDocument/2006/relationships/slide" Target="slides/slide3.xml"/><Relationship Id="rId3" Type="http://schemas.openxmlformats.org/officeDocument/2006/relationships/viewProps" Target="viewProps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g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019503"/>
            <a:ext cx="12192000" cy="410591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6126482"/>
            <a:ext cx="12191999" cy="731516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0" y="6122060"/>
            <a:ext cx="12192000" cy="12700"/>
          </a:xfrm>
          <a:custGeom>
            <a:avLst/>
            <a:gdLst/>
            <a:ahLst/>
            <a:cxnLst/>
            <a:rect l="l" t="t" r="r" b="b"/>
            <a:pathLst>
              <a:path w="12192000" h="12700">
                <a:moveTo>
                  <a:pt x="0" y="12699"/>
                </a:moveTo>
                <a:lnTo>
                  <a:pt x="12192000" y="12699"/>
                </a:lnTo>
                <a:lnTo>
                  <a:pt x="12192000" y="0"/>
                </a:lnTo>
                <a:lnTo>
                  <a:pt x="0" y="0"/>
                </a:lnTo>
                <a:lnTo>
                  <a:pt x="0" y="126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2417826" y="3528568"/>
            <a:ext cx="8637270" cy="0"/>
          </a:xfrm>
          <a:custGeom>
            <a:avLst/>
            <a:gdLst/>
            <a:ahLst/>
            <a:cxnLst/>
            <a:rect l="l" t="t" r="r" b="b"/>
            <a:pathLst>
              <a:path w="8637270" h="0">
                <a:moveTo>
                  <a:pt x="0" y="0"/>
                </a:moveTo>
                <a:lnTo>
                  <a:pt x="8637016" y="0"/>
                </a:lnTo>
              </a:path>
            </a:pathLst>
          </a:custGeom>
          <a:ln w="31750">
            <a:solidFill>
              <a:srgbClr val="B71E4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496692" y="1594231"/>
            <a:ext cx="7552690" cy="925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30477" y="77851"/>
            <a:ext cx="9210040" cy="1647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Relationship Id="rId3" Type="http://schemas.openxmlformats.org/officeDocument/2006/relationships/image" Target="../media/image31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5" Type="http://schemas.openxmlformats.org/officeDocument/2006/relationships/image" Target="../media/image35.jpg"/><Relationship Id="rId6" Type="http://schemas.openxmlformats.org/officeDocument/2006/relationships/image" Target="../media/image36.jpg"/><Relationship Id="rId7" Type="http://schemas.openxmlformats.org/officeDocument/2006/relationships/image" Target="../media/image37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5" Type="http://schemas.openxmlformats.org/officeDocument/2006/relationships/image" Target="../media/image41.jpg"/><Relationship Id="rId6" Type="http://schemas.openxmlformats.org/officeDocument/2006/relationships/image" Target="../media/image42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5" Type="http://schemas.openxmlformats.org/officeDocument/2006/relationships/image" Target="../media/image46.jpg"/><Relationship Id="rId6" Type="http://schemas.openxmlformats.org/officeDocument/2006/relationships/image" Target="../media/image47.jpg"/><Relationship Id="rId7" Type="http://schemas.openxmlformats.org/officeDocument/2006/relationships/image" Target="../media/image48.jpg"/><Relationship Id="rId8" Type="http://schemas.openxmlformats.org/officeDocument/2006/relationships/image" Target="../media/image49.jpg"/><Relationship Id="rId9" Type="http://schemas.openxmlformats.org/officeDocument/2006/relationships/image" Target="../media/image50.png"/><Relationship Id="rId10" Type="http://schemas.openxmlformats.org/officeDocument/2006/relationships/image" Target="../media/image51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png"/><Relationship Id="rId3" Type="http://schemas.openxmlformats.org/officeDocument/2006/relationships/image" Target="../media/image53.jpg"/><Relationship Id="rId4" Type="http://schemas.openxmlformats.org/officeDocument/2006/relationships/image" Target="../media/image54.jpg"/><Relationship Id="rId5" Type="http://schemas.openxmlformats.org/officeDocument/2006/relationships/image" Target="../media/image55.jpg"/><Relationship Id="rId6" Type="http://schemas.openxmlformats.org/officeDocument/2006/relationships/image" Target="../media/image56.jpg"/><Relationship Id="rId7" Type="http://schemas.openxmlformats.org/officeDocument/2006/relationships/image" Target="../media/image57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59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60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3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png"/><Relationship Id="rId3" Type="http://schemas.openxmlformats.org/officeDocument/2006/relationships/image" Target="../media/image62.jpg"/><Relationship Id="rId4" Type="http://schemas.openxmlformats.org/officeDocument/2006/relationships/image" Target="../media/image63.jpg"/><Relationship Id="rId5" Type="http://schemas.openxmlformats.org/officeDocument/2006/relationships/image" Target="../media/image64.jpg"/><Relationship Id="rId6" Type="http://schemas.openxmlformats.org/officeDocument/2006/relationships/image" Target="../media/image65.png"/><Relationship Id="rId7" Type="http://schemas.openxmlformats.org/officeDocument/2006/relationships/image" Target="../media/image66.jpg"/><Relationship Id="rId8" Type="http://schemas.openxmlformats.org/officeDocument/2006/relationships/image" Target="../media/image67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3.jpg"/><Relationship Id="rId4" Type="http://schemas.openxmlformats.org/officeDocument/2006/relationships/image" Target="../media/image68.jpg"/><Relationship Id="rId5" Type="http://schemas.openxmlformats.org/officeDocument/2006/relationships/image" Target="../media/image69.jpg"/><Relationship Id="rId6" Type="http://schemas.openxmlformats.org/officeDocument/2006/relationships/image" Target="../media/image70.jpg"/><Relationship Id="rId7" Type="http://schemas.openxmlformats.org/officeDocument/2006/relationships/image" Target="../media/image71.jpg"/><Relationship Id="rId8" Type="http://schemas.openxmlformats.org/officeDocument/2006/relationships/image" Target="../media/image72.jpg"/><Relationship Id="rId9" Type="http://schemas.openxmlformats.org/officeDocument/2006/relationships/image" Target="../media/image73.jpg"/><Relationship Id="rId10" Type="http://schemas.openxmlformats.org/officeDocument/2006/relationships/image" Target="../media/image74.jpg"/><Relationship Id="rId11" Type="http://schemas.openxmlformats.org/officeDocument/2006/relationships/image" Target="../media/image75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6.png"/><Relationship Id="rId3" Type="http://schemas.openxmlformats.org/officeDocument/2006/relationships/image" Target="../media/image77.jpg"/><Relationship Id="rId4" Type="http://schemas.openxmlformats.org/officeDocument/2006/relationships/image" Target="../media/image78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Relationship Id="rId3" Type="http://schemas.openxmlformats.org/officeDocument/2006/relationships/image" Target="../media/image79.jpg"/><Relationship Id="rId4" Type="http://schemas.openxmlformats.org/officeDocument/2006/relationships/image" Target="../media/image80.jpg"/><Relationship Id="rId5" Type="http://schemas.openxmlformats.org/officeDocument/2006/relationships/image" Target="../media/image81.jpg"/><Relationship Id="rId6" Type="http://schemas.openxmlformats.org/officeDocument/2006/relationships/image" Target="../media/image82.jpg"/><Relationship Id="rId7" Type="http://schemas.openxmlformats.org/officeDocument/2006/relationships/image" Target="../media/image83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4.png"/><Relationship Id="rId3" Type="http://schemas.openxmlformats.org/officeDocument/2006/relationships/image" Target="../media/image85.jpg"/><Relationship Id="rId4" Type="http://schemas.openxmlformats.org/officeDocument/2006/relationships/image" Target="../media/image86.jpg"/><Relationship Id="rId5" Type="http://schemas.openxmlformats.org/officeDocument/2006/relationships/image" Target="../media/image87.jpg"/><Relationship Id="rId6" Type="http://schemas.openxmlformats.org/officeDocument/2006/relationships/image" Target="../media/image88.jpg"/><Relationship Id="rId7" Type="http://schemas.openxmlformats.org/officeDocument/2006/relationships/image" Target="../media/image89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0.png"/><Relationship Id="rId3" Type="http://schemas.openxmlformats.org/officeDocument/2006/relationships/image" Target="../media/image91.jpg"/><Relationship Id="rId4" Type="http://schemas.openxmlformats.org/officeDocument/2006/relationships/image" Target="../media/image92.jpg"/><Relationship Id="rId5" Type="http://schemas.openxmlformats.org/officeDocument/2006/relationships/image" Target="../media/image93.jpg"/><Relationship Id="rId6" Type="http://schemas.openxmlformats.org/officeDocument/2006/relationships/image" Target="../media/image94.jpg"/><Relationship Id="rId7" Type="http://schemas.openxmlformats.org/officeDocument/2006/relationships/image" Target="../media/image95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3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6.png"/><Relationship Id="rId3" Type="http://schemas.openxmlformats.org/officeDocument/2006/relationships/image" Target="../media/image97.jpg"/><Relationship Id="rId4" Type="http://schemas.openxmlformats.org/officeDocument/2006/relationships/image" Target="../media/image98.jpg"/><Relationship Id="rId5" Type="http://schemas.openxmlformats.org/officeDocument/2006/relationships/image" Target="../media/image99.jp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3.jpg"/><Relationship Id="rId4" Type="http://schemas.openxmlformats.org/officeDocument/2006/relationships/image" Target="../media/image100.jpg"/><Relationship Id="rId5" Type="http://schemas.openxmlformats.org/officeDocument/2006/relationships/image" Target="../media/image101.jpg"/><Relationship Id="rId6" Type="http://schemas.openxmlformats.org/officeDocument/2006/relationships/image" Target="../media/image102.jpg"/><Relationship Id="rId7" Type="http://schemas.openxmlformats.org/officeDocument/2006/relationships/image" Target="../media/image103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4.png"/><Relationship Id="rId3" Type="http://schemas.openxmlformats.org/officeDocument/2006/relationships/image" Target="../media/image105.jpg"/><Relationship Id="rId4" Type="http://schemas.openxmlformats.org/officeDocument/2006/relationships/image" Target="../media/image106.jpg"/><Relationship Id="rId5" Type="http://schemas.openxmlformats.org/officeDocument/2006/relationships/image" Target="../media/image107.jpg"/><Relationship Id="rId6" Type="http://schemas.openxmlformats.org/officeDocument/2006/relationships/image" Target="../media/image108.jpg"/><Relationship Id="rId7" Type="http://schemas.openxmlformats.org/officeDocument/2006/relationships/image" Target="../media/image109.jpg"/><Relationship Id="rId8" Type="http://schemas.openxmlformats.org/officeDocument/2006/relationships/image" Target="../media/image110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3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1.png"/><Relationship Id="rId3" Type="http://schemas.openxmlformats.org/officeDocument/2006/relationships/image" Target="../media/image112.jpg"/><Relationship Id="rId4" Type="http://schemas.openxmlformats.org/officeDocument/2006/relationships/image" Target="../media/image113.jpg"/><Relationship Id="rId5" Type="http://schemas.openxmlformats.org/officeDocument/2006/relationships/image" Target="../media/image114.jpg"/><Relationship Id="rId6" Type="http://schemas.openxmlformats.org/officeDocument/2006/relationships/image" Target="../media/image115.jpg"/><Relationship Id="rId7" Type="http://schemas.openxmlformats.org/officeDocument/2006/relationships/image" Target="../media/image116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Relationship Id="rId3" Type="http://schemas.openxmlformats.org/officeDocument/2006/relationships/image" Target="../media/image117.jpg"/><Relationship Id="rId4" Type="http://schemas.openxmlformats.org/officeDocument/2006/relationships/image" Target="../media/image118.jpg"/><Relationship Id="rId5" Type="http://schemas.openxmlformats.org/officeDocument/2006/relationships/image" Target="../media/image119.jpg"/><Relationship Id="rId6" Type="http://schemas.openxmlformats.org/officeDocument/2006/relationships/image" Target="../media/image120.jpg"/><Relationship Id="rId7" Type="http://schemas.openxmlformats.org/officeDocument/2006/relationships/image" Target="../media/image121.jpg"/><Relationship Id="rId8" Type="http://schemas.openxmlformats.org/officeDocument/2006/relationships/image" Target="../media/image122.jpg"/><Relationship Id="rId9" Type="http://schemas.openxmlformats.org/officeDocument/2006/relationships/image" Target="../media/image123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6.png"/><Relationship Id="rId3" Type="http://schemas.openxmlformats.org/officeDocument/2006/relationships/image" Target="../media/image124.jpg"/><Relationship Id="rId4" Type="http://schemas.openxmlformats.org/officeDocument/2006/relationships/image" Target="../media/image125.jpg"/><Relationship Id="rId5" Type="http://schemas.openxmlformats.org/officeDocument/2006/relationships/image" Target="../media/image126.jpg"/><Relationship Id="rId6" Type="http://schemas.openxmlformats.org/officeDocument/2006/relationships/image" Target="../media/image127.jpg"/><Relationship Id="rId7" Type="http://schemas.openxmlformats.org/officeDocument/2006/relationships/image" Target="../media/image128.jpg"/><Relationship Id="rId8" Type="http://schemas.openxmlformats.org/officeDocument/2006/relationships/image" Target="../media/image129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0.png"/><Relationship Id="rId3" Type="http://schemas.openxmlformats.org/officeDocument/2006/relationships/image" Target="../media/image131.jpg"/><Relationship Id="rId4" Type="http://schemas.openxmlformats.org/officeDocument/2006/relationships/image" Target="../media/image132.jpg"/><Relationship Id="rId5" Type="http://schemas.openxmlformats.org/officeDocument/2006/relationships/image" Target="../media/image133.jp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6.png"/><Relationship Id="rId3" Type="http://schemas.openxmlformats.org/officeDocument/2006/relationships/image" Target="../media/image134.jpg"/><Relationship Id="rId4" Type="http://schemas.openxmlformats.org/officeDocument/2006/relationships/image" Target="../media/image135.jpg"/><Relationship Id="rId5" Type="http://schemas.openxmlformats.org/officeDocument/2006/relationships/image" Target="../media/image136.jp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7.png"/><Relationship Id="rId3" Type="http://schemas.openxmlformats.org/officeDocument/2006/relationships/image" Target="../media/image138.jp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png"/><Relationship Id="rId3" Type="http://schemas.openxmlformats.org/officeDocument/2006/relationships/image" Target="../media/image139.jpg"/><Relationship Id="rId4" Type="http://schemas.openxmlformats.org/officeDocument/2006/relationships/image" Target="../media/image140.jpg"/><Relationship Id="rId5" Type="http://schemas.openxmlformats.org/officeDocument/2006/relationships/image" Target="../media/image141.jpg"/><Relationship Id="rId6" Type="http://schemas.openxmlformats.org/officeDocument/2006/relationships/image" Target="../media/image142.jpg"/><Relationship Id="rId7" Type="http://schemas.openxmlformats.org/officeDocument/2006/relationships/image" Target="../media/image143.jpg"/><Relationship Id="rId8" Type="http://schemas.openxmlformats.org/officeDocument/2006/relationships/image" Target="../media/image144.jpg"/><Relationship Id="rId9" Type="http://schemas.openxmlformats.org/officeDocument/2006/relationships/image" Target="../media/image145.jpg"/><Relationship Id="rId10" Type="http://schemas.openxmlformats.org/officeDocument/2006/relationships/image" Target="../media/image146.jp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3.jpg"/><Relationship Id="rId4" Type="http://schemas.openxmlformats.org/officeDocument/2006/relationships/image" Target="../media/image5.jpg"/><Relationship Id="rId5" Type="http://schemas.openxmlformats.org/officeDocument/2006/relationships/image" Target="../media/image6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7.jpg"/><Relationship Id="rId4" Type="http://schemas.openxmlformats.org/officeDocument/2006/relationships/image" Target="../media/image8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image" Target="../media/image13.jpg"/><Relationship Id="rId7" Type="http://schemas.openxmlformats.org/officeDocument/2006/relationships/image" Target="../media/image14.png"/><Relationship Id="rId8" Type="http://schemas.openxmlformats.org/officeDocument/2006/relationships/image" Target="../media/image15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19.png"/><Relationship Id="rId6" Type="http://schemas.openxmlformats.org/officeDocument/2006/relationships/image" Target="../media/image20.jpg"/><Relationship Id="rId7" Type="http://schemas.openxmlformats.org/officeDocument/2006/relationships/image" Target="../media/image21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6" Type="http://schemas.openxmlformats.org/officeDocument/2006/relationships/image" Target="../media/image25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Relationship Id="rId3" Type="http://schemas.openxmlformats.org/officeDocument/2006/relationships/image" Target="../media/image27.jpg"/><Relationship Id="rId4" Type="http://schemas.openxmlformats.org/officeDocument/2006/relationships/image" Target="../media/image28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96692" y="1594231"/>
            <a:ext cx="7552690" cy="925194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5900">
                <a:latin typeface="Gill Sans MT"/>
                <a:cs typeface="Gill Sans MT"/>
              </a:rPr>
              <a:t>CHANTEL</a:t>
            </a:r>
            <a:r>
              <a:rPr dirty="0" sz="5900" spc="-25">
                <a:latin typeface="Gill Sans MT"/>
                <a:cs typeface="Gill Sans MT"/>
              </a:rPr>
              <a:t> </a:t>
            </a:r>
            <a:r>
              <a:rPr dirty="0" sz="5900">
                <a:latin typeface="Gill Sans MT"/>
                <a:cs typeface="Gill Sans MT"/>
              </a:rPr>
              <a:t>MCCLAIN</a:t>
            </a:r>
            <a:r>
              <a:rPr dirty="0" sz="5900" spc="-40">
                <a:latin typeface="Gill Sans MT"/>
                <a:cs typeface="Gill Sans MT"/>
              </a:rPr>
              <a:t> </a:t>
            </a:r>
            <a:r>
              <a:rPr dirty="0" sz="5900" spc="-50">
                <a:latin typeface="Gill Sans MT"/>
                <a:cs typeface="Gill Sans MT"/>
              </a:rPr>
              <a:t>&amp;</a:t>
            </a:r>
            <a:endParaRPr sz="5900">
              <a:latin typeface="Gill Sans MT"/>
              <a:cs typeface="Gill Sans MT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2496692" y="2403170"/>
            <a:ext cx="8319770" cy="9258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5900">
                <a:latin typeface="Gill Sans MT"/>
                <a:cs typeface="Gill Sans MT"/>
              </a:rPr>
              <a:t>HANNAH</a:t>
            </a:r>
            <a:r>
              <a:rPr dirty="0" sz="5900" spc="-15">
                <a:latin typeface="Gill Sans MT"/>
                <a:cs typeface="Gill Sans MT"/>
              </a:rPr>
              <a:t> </a:t>
            </a:r>
            <a:r>
              <a:rPr dirty="0" sz="5900" spc="5">
                <a:latin typeface="Gill Sans MT"/>
                <a:cs typeface="Gill Sans MT"/>
              </a:rPr>
              <a:t>S</a:t>
            </a:r>
            <a:r>
              <a:rPr dirty="0" sz="5900" spc="-595">
                <a:latin typeface="Gill Sans MT"/>
                <a:cs typeface="Gill Sans MT"/>
              </a:rPr>
              <a:t>T</a:t>
            </a:r>
            <a:r>
              <a:rPr dirty="0" sz="5900" spc="5">
                <a:latin typeface="Gill Sans MT"/>
                <a:cs typeface="Gill Sans MT"/>
              </a:rPr>
              <a:t>ALL</a:t>
            </a:r>
            <a:r>
              <a:rPr dirty="0" sz="5900" spc="110">
                <a:latin typeface="Gill Sans MT"/>
                <a:cs typeface="Gill Sans MT"/>
              </a:rPr>
              <a:t>B</a:t>
            </a:r>
            <a:r>
              <a:rPr dirty="0" sz="5900" spc="-120">
                <a:latin typeface="Gill Sans MT"/>
                <a:cs typeface="Gill Sans MT"/>
              </a:rPr>
              <a:t>A</a:t>
            </a:r>
            <a:r>
              <a:rPr dirty="0" sz="5900" spc="5">
                <a:latin typeface="Gill Sans MT"/>
                <a:cs typeface="Gill Sans MT"/>
              </a:rPr>
              <a:t>UMER</a:t>
            </a:r>
            <a:endParaRPr sz="5900">
              <a:latin typeface="Gill Sans MT"/>
              <a:cs typeface="Gill Sans MT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4304791" y="3629025"/>
            <a:ext cx="48672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Gill Sans MT"/>
                <a:cs typeface="Gill Sans MT"/>
              </a:rPr>
              <a:t>CRESTVIEW</a:t>
            </a:r>
            <a:r>
              <a:rPr dirty="0" sz="1800" spc="-30">
                <a:latin typeface="Gill Sans MT"/>
                <a:cs typeface="Gill Sans MT"/>
              </a:rPr>
              <a:t> </a:t>
            </a:r>
            <a:r>
              <a:rPr dirty="0" sz="1800" spc="-10">
                <a:latin typeface="Gill Sans MT"/>
                <a:cs typeface="Gill Sans MT"/>
              </a:rPr>
              <a:t>NURSING</a:t>
            </a:r>
            <a:r>
              <a:rPr dirty="0" sz="1800" spc="-190">
                <a:latin typeface="Gill Sans MT"/>
                <a:cs typeface="Gill Sans MT"/>
              </a:rPr>
              <a:t> </a:t>
            </a:r>
            <a:r>
              <a:rPr dirty="0" sz="1800">
                <a:latin typeface="Gill Sans MT"/>
                <a:cs typeface="Gill Sans MT"/>
              </a:rPr>
              <a:t>AND</a:t>
            </a:r>
            <a:r>
              <a:rPr dirty="0" sz="1800" spc="-5">
                <a:latin typeface="Gill Sans MT"/>
                <a:cs typeface="Gill Sans MT"/>
              </a:rPr>
              <a:t> </a:t>
            </a:r>
            <a:r>
              <a:rPr dirty="0" sz="1800">
                <a:latin typeface="Gill Sans MT"/>
                <a:cs typeface="Gill Sans MT"/>
              </a:rPr>
              <a:t>RESIDENTIAL</a:t>
            </a:r>
            <a:r>
              <a:rPr dirty="0" sz="1800" spc="-25">
                <a:latin typeface="Gill Sans MT"/>
                <a:cs typeface="Gill Sans MT"/>
              </a:rPr>
              <a:t> </a:t>
            </a:r>
            <a:r>
              <a:rPr dirty="0" sz="1800" spc="-20">
                <a:latin typeface="Gill Sans MT"/>
                <a:cs typeface="Gill Sans MT"/>
              </a:rPr>
              <a:t>CARE</a:t>
            </a:r>
            <a:endParaRPr sz="18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0733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30"/>
              <a:t>BACK</a:t>
            </a:r>
            <a:r>
              <a:rPr dirty="0" spc="-405"/>
              <a:t> </a:t>
            </a:r>
            <a:r>
              <a:rPr dirty="0" spc="-10"/>
              <a:t>TO</a:t>
            </a:r>
            <a:r>
              <a:rPr dirty="0" spc="-105"/>
              <a:t> </a:t>
            </a:r>
            <a:r>
              <a:rPr dirty="0"/>
              <a:t>SCHOOL</a:t>
            </a:r>
            <a:r>
              <a:rPr dirty="0" spc="-70"/>
              <a:t> </a:t>
            </a:r>
            <a:r>
              <a:rPr dirty="0" spc="-105"/>
              <a:t>PARTY</a:t>
            </a:r>
            <a:r>
              <a:rPr dirty="0" spc="-50"/>
              <a:t> </a:t>
            </a:r>
            <a:r>
              <a:rPr dirty="0"/>
              <a:t>FOR</a:t>
            </a:r>
            <a:r>
              <a:rPr dirty="0" spc="-405"/>
              <a:t> </a:t>
            </a:r>
            <a:r>
              <a:rPr dirty="0"/>
              <a:t>THE</a:t>
            </a:r>
            <a:r>
              <a:rPr dirty="0" spc="-50"/>
              <a:t> </a:t>
            </a:r>
            <a:r>
              <a:rPr dirty="0"/>
              <a:t>COLLEGE</a:t>
            </a:r>
            <a:r>
              <a:rPr dirty="0" spc="-70"/>
              <a:t> </a:t>
            </a:r>
            <a:r>
              <a:rPr dirty="0" spc="-20"/>
              <a:t>KIDS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9027" y="1916823"/>
            <a:ext cx="9788779" cy="457327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9666" y="628218"/>
            <a:ext cx="11632692" cy="543458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842" y="326516"/>
            <a:ext cx="4163949" cy="1945385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95291" y="-1"/>
            <a:ext cx="3201416" cy="6857999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0212" y="2360366"/>
            <a:ext cx="3281045" cy="4374769"/>
          </a:xfrm>
          <a:prstGeom prst="rect">
            <a:avLst/>
          </a:prstGeom>
        </p:spPr>
      </p:pic>
      <p:grpSp>
        <p:nvGrpSpPr>
          <p:cNvPr id="6" name="object 6" descr=""/>
          <p:cNvGrpSpPr/>
          <p:nvPr/>
        </p:nvGrpSpPr>
        <p:grpSpPr>
          <a:xfrm>
            <a:off x="8140572" y="0"/>
            <a:ext cx="3571240" cy="6735445"/>
            <a:chOff x="8140572" y="0"/>
            <a:chExt cx="3571240" cy="6735445"/>
          </a:xfrm>
        </p:grpSpPr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40572" y="2724348"/>
              <a:ext cx="3571240" cy="401078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57132" y="0"/>
              <a:ext cx="2945511" cy="27244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1246" y="64389"/>
            <a:ext cx="4449445" cy="3498977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43196" y="739266"/>
            <a:ext cx="3410965" cy="4547870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14435" y="1178394"/>
            <a:ext cx="3706241" cy="4941697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04418" y="3902646"/>
            <a:ext cx="3305682" cy="247929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26459" y="0"/>
            <a:ext cx="5245480" cy="3934079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7159" y="84835"/>
            <a:ext cx="2546604" cy="3395471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765792" y="84835"/>
            <a:ext cx="2239009" cy="3486657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765540" y="3656308"/>
            <a:ext cx="2311907" cy="3082544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46252" y="3568678"/>
            <a:ext cx="2377694" cy="3170174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427220" y="3535288"/>
            <a:ext cx="2934970" cy="3236974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798307" y="5116766"/>
            <a:ext cx="531050" cy="472846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488680" y="318008"/>
            <a:ext cx="1460373" cy="1460373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792095" y="2195169"/>
            <a:ext cx="531050" cy="472846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966847" y="5311891"/>
            <a:ext cx="1460373" cy="146037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82835" y="141351"/>
            <a:ext cx="2700781" cy="3601085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59677" y="141351"/>
            <a:ext cx="2700781" cy="3601085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13378" y="141351"/>
            <a:ext cx="2700781" cy="3601085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67093" y="141351"/>
            <a:ext cx="2700782" cy="3601085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190239" y="2908933"/>
            <a:ext cx="5423535" cy="394906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48869" rIns="0" bIns="0" rtlCol="0" vert="horz">
            <a:spAutoFit/>
          </a:bodyPr>
          <a:lstStyle/>
          <a:p>
            <a:pPr marL="1576705">
              <a:lnSpc>
                <a:spcPct val="100000"/>
              </a:lnSpc>
              <a:spcBef>
                <a:spcPts val="95"/>
              </a:spcBef>
            </a:pPr>
            <a:r>
              <a:rPr dirty="0" sz="4000" spc="-30"/>
              <a:t>WORKPLACE</a:t>
            </a:r>
            <a:r>
              <a:rPr dirty="0" sz="4000" spc="-204"/>
              <a:t> </a:t>
            </a:r>
            <a:r>
              <a:rPr dirty="0" sz="4000" spc="-10"/>
              <a:t>BOUNDARIES</a:t>
            </a:r>
            <a:endParaRPr sz="4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87625" y="1518030"/>
            <a:ext cx="7257796" cy="484225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40329" y="221564"/>
            <a:ext cx="7659116" cy="621957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49626" y="251459"/>
            <a:ext cx="6491224" cy="63436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019503"/>
            <a:ext cx="12192000" cy="4838700"/>
            <a:chOff x="0" y="2019503"/>
            <a:chExt cx="12192000" cy="48387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019503"/>
              <a:ext cx="12192000" cy="410591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126482"/>
              <a:ext cx="12191999" cy="731516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0" y="6122060"/>
              <a:ext cx="12192000" cy="12700"/>
            </a:xfrm>
            <a:custGeom>
              <a:avLst/>
              <a:gdLst/>
              <a:ahLst/>
              <a:cxnLst/>
              <a:rect l="l" t="t" r="r" b="b"/>
              <a:pathLst>
                <a:path w="12192000" h="12700">
                  <a:moveTo>
                    <a:pt x="0" y="12699"/>
                  </a:moveTo>
                  <a:lnTo>
                    <a:pt x="12192000" y="12699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454277" y="3805047"/>
              <a:ext cx="8630920" cy="0"/>
            </a:xfrm>
            <a:custGeom>
              <a:avLst/>
              <a:gdLst/>
              <a:ahLst/>
              <a:cxnLst/>
              <a:rect l="l" t="t" r="r" b="b"/>
              <a:pathLst>
                <a:path w="8630920" h="0">
                  <a:moveTo>
                    <a:pt x="0" y="0"/>
                  </a:moveTo>
                  <a:lnTo>
                    <a:pt x="8630412" y="0"/>
                  </a:lnTo>
                </a:path>
              </a:pathLst>
            </a:custGeom>
            <a:ln w="31750">
              <a:solidFill>
                <a:srgbClr val="B71E42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891664" y="2173046"/>
            <a:ext cx="7766050" cy="1416050"/>
          </a:xfrm>
          <a:prstGeom prst="rect"/>
        </p:spPr>
        <p:txBody>
          <a:bodyPr wrap="square" lIns="0" tIns="95250" rIns="0" bIns="0" rtlCol="0" vert="horz">
            <a:spAutoFit/>
          </a:bodyPr>
          <a:lstStyle/>
          <a:p>
            <a:pPr marL="2219325" marR="5080" indent="-2207260">
              <a:lnSpc>
                <a:spcPts val="5190"/>
              </a:lnSpc>
              <a:spcBef>
                <a:spcPts val="750"/>
              </a:spcBef>
            </a:pPr>
            <a:r>
              <a:rPr dirty="0" sz="4800" spc="-70"/>
              <a:t>INVOLVE</a:t>
            </a:r>
            <a:r>
              <a:rPr dirty="0" sz="4800" spc="-150"/>
              <a:t> </a:t>
            </a:r>
            <a:r>
              <a:rPr dirty="0" sz="4800" spc="-55"/>
              <a:t>STAFF</a:t>
            </a:r>
            <a:r>
              <a:rPr dirty="0" sz="4800" spc="-150"/>
              <a:t> </a:t>
            </a:r>
            <a:r>
              <a:rPr dirty="0" sz="4800"/>
              <a:t>IN</a:t>
            </a:r>
            <a:r>
              <a:rPr dirty="0" sz="4800" spc="-150"/>
              <a:t> </a:t>
            </a:r>
            <a:r>
              <a:rPr dirty="0" sz="4800" spc="-10"/>
              <a:t>CENTRAL LEADERSHIP</a:t>
            </a:r>
            <a:endParaRPr sz="4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94177" y="132969"/>
            <a:ext cx="7063105" cy="953135"/>
          </a:xfrm>
          <a:prstGeom prst="rect"/>
        </p:spPr>
        <p:txBody>
          <a:bodyPr wrap="square" lIns="0" tIns="67945" rIns="0" bIns="0" rtlCol="0" vert="horz">
            <a:spAutoFit/>
          </a:bodyPr>
          <a:lstStyle/>
          <a:p>
            <a:pPr marL="1849120" marR="5080" indent="-1836420">
              <a:lnSpc>
                <a:spcPts val="3460"/>
              </a:lnSpc>
              <a:spcBef>
                <a:spcPts val="535"/>
              </a:spcBef>
            </a:pPr>
            <a:r>
              <a:rPr dirty="0" spc="-10"/>
              <a:t>RESPECTING</a:t>
            </a:r>
            <a:r>
              <a:rPr dirty="0" spc="-495"/>
              <a:t> </a:t>
            </a:r>
            <a:r>
              <a:rPr dirty="0" spc="-20"/>
              <a:t>YOUR</a:t>
            </a:r>
            <a:r>
              <a:rPr dirty="0" spc="-85"/>
              <a:t> </a:t>
            </a:r>
            <a:r>
              <a:rPr dirty="0" spc="-80"/>
              <a:t>PAST</a:t>
            </a:r>
            <a:r>
              <a:rPr dirty="0" spc="-325"/>
              <a:t> </a:t>
            </a:r>
            <a:r>
              <a:rPr dirty="0"/>
              <a:t>AND</a:t>
            </a:r>
            <a:r>
              <a:rPr dirty="0" spc="-50"/>
              <a:t> </a:t>
            </a:r>
            <a:r>
              <a:rPr dirty="0" spc="-10"/>
              <a:t>CARING </a:t>
            </a:r>
            <a:r>
              <a:rPr dirty="0"/>
              <a:t>FOR</a:t>
            </a:r>
            <a:r>
              <a:rPr dirty="0" spc="-490"/>
              <a:t> </a:t>
            </a:r>
            <a:r>
              <a:rPr dirty="0" spc="-20"/>
              <a:t>YOUR</a:t>
            </a:r>
            <a:r>
              <a:rPr dirty="0" spc="-200"/>
              <a:t> </a:t>
            </a:r>
            <a:r>
              <a:rPr dirty="0" spc="-10"/>
              <a:t>FUTURE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08782" y="1214678"/>
            <a:ext cx="7303897" cy="547789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59326" y="3790708"/>
            <a:ext cx="3765169" cy="2823845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18677" y="3428997"/>
            <a:ext cx="3333750" cy="333375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9509" y="4011688"/>
            <a:ext cx="3425698" cy="260286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194927" y="305308"/>
            <a:ext cx="2381250" cy="180975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711321" y="793750"/>
            <a:ext cx="4861305" cy="229590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15759" y="454405"/>
            <a:ext cx="2728849" cy="297459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019503"/>
            <a:ext cx="12192000" cy="4838700"/>
            <a:chOff x="0" y="2019503"/>
            <a:chExt cx="12192000" cy="48387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019503"/>
              <a:ext cx="12192000" cy="410591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126482"/>
              <a:ext cx="12191999" cy="731516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0" y="6122060"/>
              <a:ext cx="12192000" cy="12700"/>
            </a:xfrm>
            <a:custGeom>
              <a:avLst/>
              <a:gdLst/>
              <a:ahLst/>
              <a:cxnLst/>
              <a:rect l="l" t="t" r="r" b="b"/>
              <a:pathLst>
                <a:path w="12192000" h="12700">
                  <a:moveTo>
                    <a:pt x="0" y="12699"/>
                  </a:moveTo>
                  <a:lnTo>
                    <a:pt x="12192000" y="12699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/>
          <p:nvPr/>
        </p:nvSpPr>
        <p:spPr>
          <a:xfrm>
            <a:off x="1453896" y="1847088"/>
            <a:ext cx="9607550" cy="0"/>
          </a:xfrm>
          <a:custGeom>
            <a:avLst/>
            <a:gdLst/>
            <a:ahLst/>
            <a:cxnLst/>
            <a:rect l="l" t="t" r="r" b="b"/>
            <a:pathLst>
              <a:path w="9607550" h="0">
                <a:moveTo>
                  <a:pt x="0" y="0"/>
                </a:moveTo>
                <a:lnTo>
                  <a:pt x="9607550" y="0"/>
                </a:lnTo>
              </a:path>
            </a:pathLst>
          </a:custGeom>
          <a:ln w="31750">
            <a:solidFill>
              <a:srgbClr val="B71E42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7" name="object 7" descr=""/>
          <p:cNvGrpSpPr/>
          <p:nvPr/>
        </p:nvGrpSpPr>
        <p:grpSpPr>
          <a:xfrm>
            <a:off x="0" y="1964435"/>
            <a:ext cx="4227195" cy="4117975"/>
            <a:chOff x="0" y="1964435"/>
            <a:chExt cx="4227195" cy="411797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00198" y="3884320"/>
              <a:ext cx="1626870" cy="216916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05052" y="1964435"/>
              <a:ext cx="1463802" cy="195186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917594"/>
              <a:ext cx="1603502" cy="2164207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156966" y="777951"/>
            <a:ext cx="6190615" cy="866775"/>
          </a:xfrm>
          <a:prstGeom prst="rect"/>
        </p:spPr>
        <p:txBody>
          <a:bodyPr wrap="square" lIns="0" tIns="63500" rIns="0" bIns="0" rtlCol="0" vert="horz">
            <a:spAutoFit/>
          </a:bodyPr>
          <a:lstStyle/>
          <a:p>
            <a:pPr marL="12700" marR="5080" indent="1499870">
              <a:lnSpc>
                <a:spcPts val="3130"/>
              </a:lnSpc>
              <a:spcBef>
                <a:spcPts val="500"/>
              </a:spcBef>
            </a:pPr>
            <a:r>
              <a:rPr dirty="0" sz="2900" spc="-10"/>
              <a:t>SCAVENGER</a:t>
            </a:r>
            <a:r>
              <a:rPr dirty="0" sz="2900" spc="-145"/>
              <a:t> </a:t>
            </a:r>
            <a:r>
              <a:rPr dirty="0" sz="2900" spc="-20"/>
              <a:t>HUNT </a:t>
            </a:r>
            <a:r>
              <a:rPr dirty="0" sz="2900" spc="-10"/>
              <a:t>IDENTIFY</a:t>
            </a:r>
            <a:r>
              <a:rPr dirty="0" sz="2900" spc="-415"/>
              <a:t> </a:t>
            </a:r>
            <a:r>
              <a:rPr dirty="0" sz="2900" spc="-45"/>
              <a:t>WHAT</a:t>
            </a:r>
            <a:r>
              <a:rPr dirty="0" sz="2900" spc="-35"/>
              <a:t> </a:t>
            </a:r>
            <a:r>
              <a:rPr dirty="0" sz="2900" spc="-50"/>
              <a:t>ROOM</a:t>
            </a:r>
            <a:r>
              <a:rPr dirty="0" sz="2900" spc="-390"/>
              <a:t> </a:t>
            </a:r>
            <a:r>
              <a:rPr dirty="0" sz="2900"/>
              <a:t>THESE</a:t>
            </a:r>
            <a:r>
              <a:rPr dirty="0" sz="2900" spc="-310"/>
              <a:t> </a:t>
            </a:r>
            <a:r>
              <a:rPr dirty="0" sz="2900"/>
              <a:t>ARE</a:t>
            </a:r>
            <a:r>
              <a:rPr dirty="0" sz="2900" spc="-35"/>
              <a:t> </a:t>
            </a:r>
            <a:r>
              <a:rPr dirty="0" sz="2900" spc="-25"/>
              <a:t>IN</a:t>
            </a:r>
            <a:endParaRPr sz="2900"/>
          </a:p>
        </p:txBody>
      </p:sp>
      <p:grpSp>
        <p:nvGrpSpPr>
          <p:cNvPr id="12" name="object 12" descr=""/>
          <p:cNvGrpSpPr/>
          <p:nvPr/>
        </p:nvGrpSpPr>
        <p:grpSpPr>
          <a:xfrm>
            <a:off x="6161785" y="1905000"/>
            <a:ext cx="5743575" cy="4149090"/>
            <a:chOff x="6161785" y="1905000"/>
            <a:chExt cx="5743575" cy="4149090"/>
          </a:xfrm>
        </p:grpSpPr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04451" y="3884320"/>
              <a:ext cx="1626870" cy="216916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137901" y="1905000"/>
              <a:ext cx="1767331" cy="235635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88655" y="2029968"/>
              <a:ext cx="1415796" cy="18876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61785" y="3884320"/>
              <a:ext cx="1626869" cy="2169160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347209" y="1964563"/>
            <a:ext cx="1748789" cy="233172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24250" y="771855"/>
            <a:ext cx="5457825" cy="953769"/>
          </a:xfrm>
          <a:prstGeom prst="rect"/>
        </p:spPr>
        <p:txBody>
          <a:bodyPr wrap="square" lIns="0" tIns="67945" rIns="0" bIns="0" rtlCol="0" vert="horz">
            <a:spAutoFit/>
          </a:bodyPr>
          <a:lstStyle/>
          <a:p>
            <a:pPr marL="12700" marR="5080" indent="237490">
              <a:lnSpc>
                <a:spcPts val="3460"/>
              </a:lnSpc>
              <a:spcBef>
                <a:spcPts val="535"/>
              </a:spcBef>
            </a:pPr>
            <a:r>
              <a:rPr dirty="0"/>
              <a:t>LONGEVITY</a:t>
            </a:r>
            <a:r>
              <a:rPr dirty="0" spc="5"/>
              <a:t> </a:t>
            </a:r>
            <a:r>
              <a:rPr dirty="0"/>
              <a:t>OF</a:t>
            </a:r>
            <a:r>
              <a:rPr dirty="0" spc="-5"/>
              <a:t> </a:t>
            </a:r>
            <a:r>
              <a:rPr dirty="0" spc="-80"/>
              <a:t>STAFF</a:t>
            </a:r>
            <a:r>
              <a:rPr dirty="0" spc="-315"/>
              <a:t> </a:t>
            </a:r>
            <a:r>
              <a:rPr dirty="0" spc="-25"/>
              <a:t>AND </a:t>
            </a:r>
            <a:r>
              <a:rPr dirty="0"/>
              <a:t>BENEFITS</a:t>
            </a:r>
            <a:r>
              <a:rPr dirty="0" spc="-25"/>
              <a:t> </a:t>
            </a:r>
            <a:r>
              <a:rPr dirty="0"/>
              <a:t>OF </a:t>
            </a:r>
            <a:r>
              <a:rPr dirty="0" spc="-20"/>
              <a:t>EMPOWERMENT</a:t>
            </a:r>
          </a:p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51446" y="1853793"/>
            <a:ext cx="3406902" cy="4818253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60169" y="1853793"/>
            <a:ext cx="3220847" cy="481825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33893" y="3695407"/>
            <a:ext cx="4534661" cy="3025902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98950" y="2469095"/>
            <a:ext cx="3170554" cy="4252214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0479" y="4051134"/>
            <a:ext cx="4104132" cy="2670175"/>
          </a:xfrm>
          <a:prstGeom prst="rect">
            <a:avLst/>
          </a:prstGeom>
        </p:spPr>
      </p:pic>
      <p:sp>
        <p:nvSpPr>
          <p:cNvPr id="6" name="object 6" descr=""/>
          <p:cNvSpPr/>
          <p:nvPr/>
        </p:nvSpPr>
        <p:spPr>
          <a:xfrm>
            <a:off x="1451610" y="804456"/>
            <a:ext cx="9603740" cy="1049655"/>
          </a:xfrm>
          <a:custGeom>
            <a:avLst/>
            <a:gdLst/>
            <a:ahLst/>
            <a:cxnLst/>
            <a:rect l="l" t="t" r="r" b="b"/>
            <a:pathLst>
              <a:path w="9603740" h="1049655">
                <a:moveTo>
                  <a:pt x="9603232" y="0"/>
                </a:moveTo>
                <a:lnTo>
                  <a:pt x="0" y="0"/>
                </a:lnTo>
                <a:lnTo>
                  <a:pt x="0" y="1049235"/>
                </a:lnTo>
                <a:lnTo>
                  <a:pt x="9603232" y="1049235"/>
                </a:lnTo>
                <a:lnTo>
                  <a:pt x="96032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405633" y="771855"/>
            <a:ext cx="7695565" cy="5143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JEANETTE</a:t>
            </a:r>
            <a:r>
              <a:rPr dirty="0" spc="-30"/>
              <a:t> </a:t>
            </a:r>
            <a:r>
              <a:rPr dirty="0"/>
              <a:t>42</a:t>
            </a:r>
            <a:r>
              <a:rPr dirty="0" spc="-490"/>
              <a:t> </a:t>
            </a:r>
            <a:r>
              <a:rPr dirty="0"/>
              <a:t>YEARS</a:t>
            </a:r>
            <a:r>
              <a:rPr dirty="0" spc="-340"/>
              <a:t> </a:t>
            </a:r>
            <a:r>
              <a:rPr dirty="0"/>
              <a:t>AND GOING</a:t>
            </a:r>
            <a:r>
              <a:rPr dirty="0" spc="-20"/>
              <a:t> STRONG</a:t>
            </a:r>
          </a:p>
        </p:txBody>
      </p:sp>
      <p:grpSp>
        <p:nvGrpSpPr>
          <p:cNvPr id="8" name="object 8" descr=""/>
          <p:cNvGrpSpPr/>
          <p:nvPr/>
        </p:nvGrpSpPr>
        <p:grpSpPr>
          <a:xfrm>
            <a:off x="380669" y="1384172"/>
            <a:ext cx="11007725" cy="2453640"/>
            <a:chOff x="380669" y="1384172"/>
            <a:chExt cx="11007725" cy="2453640"/>
          </a:xfrm>
        </p:grpSpPr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0669" y="1520189"/>
              <a:ext cx="3388741" cy="2317114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99094" y="1384172"/>
              <a:ext cx="3388741" cy="216992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0027" y="1118235"/>
            <a:ext cx="2945383" cy="4414139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38601" y="154051"/>
            <a:ext cx="4593971" cy="3059938"/>
          </a:xfrm>
          <a:prstGeom prst="rect">
            <a:avLst/>
          </a:prstGeom>
        </p:spPr>
      </p:pic>
      <p:grpSp>
        <p:nvGrpSpPr>
          <p:cNvPr id="5" name="object 5" descr=""/>
          <p:cNvGrpSpPr/>
          <p:nvPr/>
        </p:nvGrpSpPr>
        <p:grpSpPr>
          <a:xfrm>
            <a:off x="3450209" y="1709039"/>
            <a:ext cx="8635365" cy="4704715"/>
            <a:chOff x="3450209" y="1709039"/>
            <a:chExt cx="8635365" cy="4704715"/>
          </a:xfrm>
        </p:grpSpPr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50209" y="3325279"/>
              <a:ext cx="4682490" cy="3088258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32699" y="1709039"/>
              <a:ext cx="3952875" cy="3009900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910698" y="154178"/>
            <a:ext cx="1033805" cy="138912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6560" y="56642"/>
            <a:ext cx="4864227" cy="3399408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86600" y="56642"/>
            <a:ext cx="4992242" cy="3399408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6560" y="3570347"/>
            <a:ext cx="4864227" cy="3231007"/>
          </a:xfrm>
          <a:prstGeom prst="rect">
            <a:avLst/>
          </a:prstGeom>
        </p:spPr>
      </p:pic>
      <p:grpSp>
        <p:nvGrpSpPr>
          <p:cNvPr id="6" name="object 6" descr=""/>
          <p:cNvGrpSpPr/>
          <p:nvPr/>
        </p:nvGrpSpPr>
        <p:grpSpPr>
          <a:xfrm>
            <a:off x="4694554" y="465201"/>
            <a:ext cx="7384415" cy="6336665"/>
            <a:chOff x="4694554" y="465201"/>
            <a:chExt cx="7384415" cy="6336665"/>
          </a:xfrm>
        </p:grpSpPr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16063" y="3533517"/>
              <a:ext cx="4962779" cy="3267837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94554" y="465201"/>
              <a:ext cx="3048000" cy="609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019503"/>
            <a:ext cx="12192000" cy="4838700"/>
            <a:chOff x="0" y="2019503"/>
            <a:chExt cx="12192000" cy="48387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019503"/>
              <a:ext cx="12192000" cy="410591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126482"/>
              <a:ext cx="12191999" cy="731516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0" y="6122060"/>
              <a:ext cx="12192000" cy="12700"/>
            </a:xfrm>
            <a:custGeom>
              <a:avLst/>
              <a:gdLst/>
              <a:ahLst/>
              <a:cxnLst/>
              <a:rect l="l" t="t" r="r" b="b"/>
              <a:pathLst>
                <a:path w="12192000" h="12700">
                  <a:moveTo>
                    <a:pt x="0" y="12699"/>
                  </a:moveTo>
                  <a:lnTo>
                    <a:pt x="12192000" y="12699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454277" y="3805047"/>
              <a:ext cx="8630920" cy="0"/>
            </a:xfrm>
            <a:custGeom>
              <a:avLst/>
              <a:gdLst/>
              <a:ahLst/>
              <a:cxnLst/>
              <a:rect l="l" t="t" r="r" b="b"/>
              <a:pathLst>
                <a:path w="8630920" h="0">
                  <a:moveTo>
                    <a:pt x="0" y="0"/>
                  </a:moveTo>
                  <a:lnTo>
                    <a:pt x="8630412" y="0"/>
                  </a:lnTo>
                </a:path>
              </a:pathLst>
            </a:custGeom>
            <a:ln w="31750">
              <a:solidFill>
                <a:srgbClr val="B71E42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564005" y="2031314"/>
            <a:ext cx="8424545" cy="1562735"/>
          </a:xfrm>
          <a:prstGeom prst="rect"/>
        </p:spPr>
        <p:txBody>
          <a:bodyPr wrap="square" lIns="0" tIns="74930" rIns="0" bIns="0" rtlCol="0" vert="horz">
            <a:spAutoFit/>
          </a:bodyPr>
          <a:lstStyle/>
          <a:p>
            <a:pPr algn="ctr" marL="12065" marR="5080">
              <a:lnSpc>
                <a:spcPts val="3890"/>
              </a:lnSpc>
              <a:spcBef>
                <a:spcPts val="590"/>
              </a:spcBef>
            </a:pPr>
            <a:r>
              <a:rPr dirty="0" sz="3600"/>
              <a:t>WHO</a:t>
            </a:r>
            <a:r>
              <a:rPr dirty="0" sz="3600" spc="-30"/>
              <a:t> </a:t>
            </a:r>
            <a:r>
              <a:rPr dirty="0" sz="3600"/>
              <a:t>HAS</a:t>
            </a:r>
            <a:r>
              <a:rPr dirty="0" sz="3600" spc="-445"/>
              <a:t> </a:t>
            </a:r>
            <a:r>
              <a:rPr dirty="0" sz="3600"/>
              <a:t>THE</a:t>
            </a:r>
            <a:r>
              <a:rPr dirty="0" sz="3600" spc="-10"/>
              <a:t> </a:t>
            </a:r>
            <a:r>
              <a:rPr dirty="0" sz="3600"/>
              <a:t>LONGEST</a:t>
            </a:r>
            <a:r>
              <a:rPr dirty="0" sz="3600" spc="-25"/>
              <a:t> </a:t>
            </a:r>
            <a:r>
              <a:rPr dirty="0" sz="3600"/>
              <a:t>LONGEVITY</a:t>
            </a:r>
            <a:r>
              <a:rPr dirty="0" sz="3600" spc="-5"/>
              <a:t> </a:t>
            </a:r>
            <a:r>
              <a:rPr dirty="0" sz="3600" spc="-25"/>
              <a:t>IN </a:t>
            </a:r>
            <a:r>
              <a:rPr dirty="0" sz="3600" spc="-45"/>
              <a:t>YOUR</a:t>
            </a:r>
            <a:r>
              <a:rPr dirty="0" sz="3600" spc="-140"/>
              <a:t> </a:t>
            </a:r>
            <a:r>
              <a:rPr dirty="0" sz="3600" spc="-50"/>
              <a:t>FACILITY</a:t>
            </a:r>
            <a:r>
              <a:rPr dirty="0" sz="3600" spc="-365"/>
              <a:t> </a:t>
            </a:r>
            <a:r>
              <a:rPr dirty="0" sz="3600"/>
              <a:t>AND</a:t>
            </a:r>
            <a:r>
              <a:rPr dirty="0" sz="3600" spc="-85"/>
              <a:t> </a:t>
            </a:r>
            <a:r>
              <a:rPr dirty="0" sz="3600"/>
              <a:t>HOW</a:t>
            </a:r>
            <a:r>
              <a:rPr dirty="0" sz="3600" spc="-100"/>
              <a:t> </a:t>
            </a:r>
            <a:r>
              <a:rPr dirty="0" sz="3600" spc="-20"/>
              <a:t>MANY </a:t>
            </a:r>
            <a:r>
              <a:rPr dirty="0" sz="3600" spc="-10"/>
              <a:t>YEARS?????</a:t>
            </a:r>
            <a:endParaRPr sz="36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914650">
              <a:lnSpc>
                <a:spcPct val="100000"/>
              </a:lnSpc>
              <a:spcBef>
                <a:spcPts val="100"/>
              </a:spcBef>
            </a:pPr>
            <a:r>
              <a:rPr dirty="0" sz="7200" spc="-10"/>
              <a:t>HARPER</a:t>
            </a:r>
            <a:endParaRPr sz="7200"/>
          </a:p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5259" y="1238516"/>
            <a:ext cx="2882011" cy="5123688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16246" y="1734311"/>
            <a:ext cx="2882010" cy="5123685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07170" y="1238516"/>
            <a:ext cx="2882011" cy="512368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019503"/>
            <a:ext cx="12192000" cy="4838700"/>
            <a:chOff x="0" y="2019503"/>
            <a:chExt cx="12192000" cy="48387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019503"/>
              <a:ext cx="12192000" cy="410591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126482"/>
              <a:ext cx="12191999" cy="731516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0" y="6122060"/>
              <a:ext cx="12192000" cy="12700"/>
            </a:xfrm>
            <a:custGeom>
              <a:avLst/>
              <a:gdLst/>
              <a:ahLst/>
              <a:cxnLst/>
              <a:rect l="l" t="t" r="r" b="b"/>
              <a:pathLst>
                <a:path w="12192000" h="12700">
                  <a:moveTo>
                    <a:pt x="0" y="12699"/>
                  </a:moveTo>
                  <a:lnTo>
                    <a:pt x="12192000" y="12699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/>
          <p:nvPr/>
        </p:nvSpPr>
        <p:spPr>
          <a:xfrm>
            <a:off x="1453896" y="1847088"/>
            <a:ext cx="9607550" cy="0"/>
          </a:xfrm>
          <a:custGeom>
            <a:avLst/>
            <a:gdLst/>
            <a:ahLst/>
            <a:cxnLst/>
            <a:rect l="l" t="t" r="r" b="b"/>
            <a:pathLst>
              <a:path w="9607550" h="0">
                <a:moveTo>
                  <a:pt x="0" y="0"/>
                </a:moveTo>
                <a:lnTo>
                  <a:pt x="9607550" y="0"/>
                </a:lnTo>
              </a:path>
            </a:pathLst>
          </a:custGeom>
          <a:ln w="31750">
            <a:solidFill>
              <a:srgbClr val="B71E4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07339" rIns="0" bIns="0" rtlCol="0" vert="horz">
            <a:spAutoFit/>
          </a:bodyPr>
          <a:lstStyle/>
          <a:p>
            <a:pPr marL="2300605">
              <a:lnSpc>
                <a:spcPct val="100000"/>
              </a:lnSpc>
              <a:spcBef>
                <a:spcPts val="105"/>
              </a:spcBef>
            </a:pPr>
            <a:r>
              <a:rPr dirty="0"/>
              <a:t>WELCOME</a:t>
            </a:r>
            <a:r>
              <a:rPr dirty="0" spc="-415"/>
              <a:t> </a:t>
            </a:r>
            <a:r>
              <a:rPr dirty="0" spc="-10"/>
              <a:t>TO</a:t>
            </a:r>
            <a:r>
              <a:rPr dirty="0" spc="-210"/>
              <a:t> </a:t>
            </a:r>
            <a:r>
              <a:rPr dirty="0" spc="-10"/>
              <a:t>CRESTVIEW</a:t>
            </a:r>
          </a:p>
        </p:txBody>
      </p:sp>
      <p:pic>
        <p:nvPicPr>
          <p:cNvPr id="8" name="object 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9846" y="2053844"/>
            <a:ext cx="2587244" cy="3449574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94304" y="2053869"/>
            <a:ext cx="2782316" cy="370967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15379" y="2053869"/>
            <a:ext cx="2782316" cy="370967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179179" y="2053869"/>
            <a:ext cx="2782316" cy="370967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15182" y="368554"/>
            <a:ext cx="4463542" cy="3347592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6535166" y="197738"/>
            <a:ext cx="4833620" cy="6660515"/>
            <a:chOff x="6535166" y="197738"/>
            <a:chExt cx="4833620" cy="666051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72703" y="197738"/>
              <a:ext cx="2696082" cy="359473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35166" y="2936491"/>
              <a:ext cx="3087243" cy="3921505"/>
            </a:xfrm>
            <a:prstGeom prst="rect">
              <a:avLst/>
            </a:prstGeom>
          </p:spPr>
        </p:pic>
      </p:grpSp>
      <p:grpSp>
        <p:nvGrpSpPr>
          <p:cNvPr id="7" name="object 7" descr=""/>
          <p:cNvGrpSpPr/>
          <p:nvPr/>
        </p:nvGrpSpPr>
        <p:grpSpPr>
          <a:xfrm>
            <a:off x="150876" y="368477"/>
            <a:ext cx="4367530" cy="6489700"/>
            <a:chOff x="150876" y="368477"/>
            <a:chExt cx="4367530" cy="6489700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25370" y="2226434"/>
              <a:ext cx="2192909" cy="463156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0876" y="368477"/>
              <a:ext cx="2532253" cy="5475097"/>
            </a:xfrm>
            <a:prstGeom prst="rect">
              <a:avLst/>
            </a:prstGeom>
          </p:spPr>
        </p:pic>
      </p:grpSp>
      <p:pic>
        <p:nvPicPr>
          <p:cNvPr id="10" name="object 10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698608" y="4185500"/>
            <a:ext cx="2448941" cy="247472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019503"/>
            <a:ext cx="12192000" cy="4838700"/>
            <a:chOff x="0" y="2019503"/>
            <a:chExt cx="12192000" cy="48387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019503"/>
              <a:ext cx="12192000" cy="410591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126482"/>
              <a:ext cx="12191999" cy="731516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0" y="6122060"/>
              <a:ext cx="12192000" cy="12700"/>
            </a:xfrm>
            <a:custGeom>
              <a:avLst/>
              <a:gdLst/>
              <a:ahLst/>
              <a:cxnLst/>
              <a:rect l="l" t="t" r="r" b="b"/>
              <a:pathLst>
                <a:path w="12192000" h="12700">
                  <a:moveTo>
                    <a:pt x="0" y="12699"/>
                  </a:moveTo>
                  <a:lnTo>
                    <a:pt x="12192000" y="12699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454277" y="3805047"/>
              <a:ext cx="8630920" cy="0"/>
            </a:xfrm>
            <a:custGeom>
              <a:avLst/>
              <a:gdLst/>
              <a:ahLst/>
              <a:cxnLst/>
              <a:rect l="l" t="t" r="r" b="b"/>
              <a:pathLst>
                <a:path w="8630920" h="0">
                  <a:moveTo>
                    <a:pt x="0" y="0"/>
                  </a:moveTo>
                  <a:lnTo>
                    <a:pt x="8630412" y="0"/>
                  </a:lnTo>
                </a:path>
              </a:pathLst>
            </a:custGeom>
            <a:ln w="31750">
              <a:solidFill>
                <a:srgbClr val="B71E42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553336" y="2831972"/>
            <a:ext cx="844613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50"/>
              <a:t>GROWTH</a:t>
            </a:r>
            <a:r>
              <a:rPr dirty="0" sz="4800" spc="-254"/>
              <a:t> </a:t>
            </a:r>
            <a:r>
              <a:rPr dirty="0" sz="4800" spc="-30"/>
              <a:t>IN</a:t>
            </a:r>
            <a:r>
              <a:rPr dirty="0" sz="4800" spc="-595"/>
              <a:t> </a:t>
            </a:r>
            <a:r>
              <a:rPr dirty="0" sz="4800" spc="-35"/>
              <a:t>THE</a:t>
            </a:r>
            <a:r>
              <a:rPr dirty="0" sz="4800" spc="-590"/>
              <a:t> </a:t>
            </a:r>
            <a:r>
              <a:rPr dirty="0" sz="4800" spc="-20"/>
              <a:t>WORKPLACE</a:t>
            </a:r>
            <a:endParaRPr sz="48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108457" y="108457"/>
            <a:ext cx="3717925" cy="6641465"/>
            <a:chOff x="108457" y="108457"/>
            <a:chExt cx="3717925" cy="664146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457" y="108457"/>
              <a:ext cx="2633599" cy="35114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8847" y="3099815"/>
              <a:ext cx="2737231" cy="3649723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64051" y="381000"/>
            <a:ext cx="4572000" cy="6096000"/>
          </a:xfrm>
          <a:prstGeom prst="rect">
            <a:avLst/>
          </a:prstGeom>
        </p:spPr>
      </p:pic>
      <p:grpSp>
        <p:nvGrpSpPr>
          <p:cNvPr id="7" name="object 7" descr=""/>
          <p:cNvGrpSpPr/>
          <p:nvPr/>
        </p:nvGrpSpPr>
        <p:grpSpPr>
          <a:xfrm>
            <a:off x="8821928" y="108457"/>
            <a:ext cx="3177540" cy="6641465"/>
            <a:chOff x="8821928" y="108457"/>
            <a:chExt cx="3177540" cy="6641465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65615" y="108457"/>
              <a:ext cx="2633599" cy="351142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21928" y="3099817"/>
              <a:ext cx="2737230" cy="364972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5071" y="3350895"/>
            <a:ext cx="2526538" cy="336867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09746" y="111632"/>
            <a:ext cx="3101848" cy="413575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1140" y="111632"/>
            <a:ext cx="2432939" cy="324396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651618" y="3194469"/>
            <a:ext cx="2526538" cy="3368675"/>
          </a:xfrm>
          <a:prstGeom prst="rect">
            <a:avLst/>
          </a:prstGeom>
        </p:spPr>
      </p:pic>
      <p:grpSp>
        <p:nvGrpSpPr>
          <p:cNvPr id="7" name="object 7" descr=""/>
          <p:cNvGrpSpPr/>
          <p:nvPr/>
        </p:nvGrpSpPr>
        <p:grpSpPr>
          <a:xfrm>
            <a:off x="5848096" y="111632"/>
            <a:ext cx="6344285" cy="6608445"/>
            <a:chOff x="5848096" y="111632"/>
            <a:chExt cx="6344285" cy="6608445"/>
          </a:xfrm>
        </p:grpSpPr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33330" y="605789"/>
              <a:ext cx="2558669" cy="17399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55663" y="111632"/>
              <a:ext cx="2696082" cy="359473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48096" y="3350894"/>
              <a:ext cx="2526538" cy="33686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8066" y="16128"/>
            <a:ext cx="2559685" cy="341287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98542" y="3524884"/>
            <a:ext cx="3257676" cy="326300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00617" y="157479"/>
            <a:ext cx="2999994" cy="332549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24305" y="2745752"/>
            <a:ext cx="2863088" cy="381749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450580" y="3229229"/>
            <a:ext cx="2668904" cy="355866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548885" y="70103"/>
            <a:ext cx="3357244" cy="334708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57650" y="380974"/>
            <a:ext cx="3728847" cy="557593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1155" y="824991"/>
            <a:ext cx="3505454" cy="467385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37576" y="824928"/>
            <a:ext cx="3637533" cy="4850003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07339" rIns="0" bIns="0" rtlCol="0" vert="horz">
            <a:spAutoFit/>
          </a:bodyPr>
          <a:lstStyle/>
          <a:p>
            <a:pPr marL="2175510">
              <a:lnSpc>
                <a:spcPct val="100000"/>
              </a:lnSpc>
              <a:spcBef>
                <a:spcPts val="105"/>
              </a:spcBef>
            </a:pPr>
            <a:r>
              <a:rPr dirty="0"/>
              <a:t>HAPPY</a:t>
            </a:r>
            <a:r>
              <a:rPr dirty="0" spc="-80"/>
              <a:t> </a:t>
            </a:r>
            <a:r>
              <a:rPr dirty="0" spc="-105"/>
              <a:t>BIRTHDAY</a:t>
            </a:r>
            <a:r>
              <a:rPr dirty="0" spc="-80"/>
              <a:t> </a:t>
            </a:r>
            <a:r>
              <a:rPr dirty="0" spc="-10"/>
              <a:t>HARPER!!!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92751" y="1853806"/>
            <a:ext cx="2206498" cy="477062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7448" y="1833511"/>
            <a:ext cx="3585591" cy="478078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88934" y="1888020"/>
            <a:ext cx="3673855" cy="470255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04899" y="193433"/>
            <a:ext cx="8628253" cy="6471158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65640" y="3568230"/>
            <a:ext cx="2286000" cy="30479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93840" y="3621455"/>
            <a:ext cx="2286000" cy="30480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3640" y="569594"/>
            <a:ext cx="3048000" cy="22860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828670" y="188595"/>
            <a:ext cx="2286000" cy="30480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934328" y="188595"/>
            <a:ext cx="2286000" cy="30480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30288" y="188595"/>
            <a:ext cx="2286000" cy="304800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312159" y="3621455"/>
            <a:ext cx="2286000" cy="30480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30288" y="3568230"/>
            <a:ext cx="2038350" cy="304799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0" y="2019503"/>
            <a:ext cx="12192000" cy="4838700"/>
            <a:chOff x="0" y="2019503"/>
            <a:chExt cx="12192000" cy="483870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019503"/>
              <a:ext cx="12192000" cy="410591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126482"/>
              <a:ext cx="12191999" cy="731516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0" y="6122060"/>
              <a:ext cx="12192000" cy="12700"/>
            </a:xfrm>
            <a:custGeom>
              <a:avLst/>
              <a:gdLst/>
              <a:ahLst/>
              <a:cxnLst/>
              <a:rect l="l" t="t" r="r" b="b"/>
              <a:pathLst>
                <a:path w="12192000" h="12700">
                  <a:moveTo>
                    <a:pt x="0" y="12699"/>
                  </a:moveTo>
                  <a:lnTo>
                    <a:pt x="12192000" y="12699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1756029" y="1803349"/>
            <a:ext cx="8469630" cy="1831339"/>
          </a:xfrm>
          <a:prstGeom prst="rect">
            <a:avLst/>
          </a:prstGeom>
        </p:spPr>
        <p:txBody>
          <a:bodyPr wrap="square" lIns="0" tIns="62230" rIns="0" bIns="0" rtlCol="0" vert="horz">
            <a:spAutoFit/>
          </a:bodyPr>
          <a:lstStyle/>
          <a:p>
            <a:pPr algn="ctr" marL="12065" marR="5080" indent="635">
              <a:lnSpc>
                <a:spcPct val="90000"/>
              </a:lnSpc>
              <a:spcBef>
                <a:spcPts val="490"/>
              </a:spcBef>
              <a:tabLst>
                <a:tab pos="4928235" algn="l"/>
              </a:tabLst>
            </a:pPr>
            <a:r>
              <a:rPr dirty="0" sz="3200">
                <a:latin typeface="Gill Sans MT"/>
                <a:cs typeface="Gill Sans MT"/>
              </a:rPr>
              <a:t>WE</a:t>
            </a:r>
            <a:r>
              <a:rPr dirty="0" sz="3200" spc="-185">
                <a:latin typeface="Gill Sans MT"/>
                <a:cs typeface="Gill Sans MT"/>
              </a:rPr>
              <a:t> </a:t>
            </a:r>
            <a:r>
              <a:rPr dirty="0" sz="3200" spc="-20">
                <a:latin typeface="Gill Sans MT"/>
                <a:cs typeface="Gill Sans MT"/>
              </a:rPr>
              <a:t>HAVE</a:t>
            </a:r>
            <a:r>
              <a:rPr dirty="0" sz="3200" spc="-65">
                <a:latin typeface="Gill Sans MT"/>
                <a:cs typeface="Gill Sans MT"/>
              </a:rPr>
              <a:t> </a:t>
            </a:r>
            <a:r>
              <a:rPr dirty="0" sz="3200" spc="-10">
                <a:latin typeface="Gill Sans MT"/>
                <a:cs typeface="Gill Sans MT"/>
              </a:rPr>
              <a:t>PERMISSION</a:t>
            </a:r>
            <a:r>
              <a:rPr dirty="0" sz="3200" spc="-425">
                <a:latin typeface="Gill Sans MT"/>
                <a:cs typeface="Gill Sans MT"/>
              </a:rPr>
              <a:t> </a:t>
            </a:r>
            <a:r>
              <a:rPr dirty="0" sz="3200" spc="-10">
                <a:latin typeface="Gill Sans MT"/>
                <a:cs typeface="Gill Sans MT"/>
              </a:rPr>
              <a:t>TO</a:t>
            </a:r>
            <a:r>
              <a:rPr dirty="0" sz="3200" spc="-65">
                <a:latin typeface="Gill Sans MT"/>
                <a:cs typeface="Gill Sans MT"/>
              </a:rPr>
              <a:t> </a:t>
            </a:r>
            <a:r>
              <a:rPr dirty="0" sz="3200">
                <a:latin typeface="Gill Sans MT"/>
                <a:cs typeface="Gill Sans MT"/>
              </a:rPr>
              <a:t>USE</a:t>
            </a:r>
            <a:r>
              <a:rPr dirty="0" sz="3200" spc="-345">
                <a:latin typeface="Gill Sans MT"/>
                <a:cs typeface="Gill Sans MT"/>
              </a:rPr>
              <a:t> </a:t>
            </a:r>
            <a:r>
              <a:rPr dirty="0" sz="3200" spc="-30">
                <a:latin typeface="Gill Sans MT"/>
                <a:cs typeface="Gill Sans MT"/>
              </a:rPr>
              <a:t>ALL</a:t>
            </a:r>
            <a:r>
              <a:rPr dirty="0" sz="3200" spc="-400">
                <a:latin typeface="Gill Sans MT"/>
                <a:cs typeface="Gill Sans MT"/>
              </a:rPr>
              <a:t> </a:t>
            </a:r>
            <a:r>
              <a:rPr dirty="0" sz="3200" spc="-25">
                <a:latin typeface="Gill Sans MT"/>
                <a:cs typeface="Gill Sans MT"/>
              </a:rPr>
              <a:t>THE </a:t>
            </a:r>
            <a:r>
              <a:rPr dirty="0" sz="3200" spc="-55">
                <a:latin typeface="Gill Sans MT"/>
                <a:cs typeface="Gill Sans MT"/>
              </a:rPr>
              <a:t>PHOTOS</a:t>
            </a:r>
            <a:r>
              <a:rPr dirty="0" sz="3200" spc="-110">
                <a:latin typeface="Gill Sans MT"/>
                <a:cs typeface="Gill Sans MT"/>
              </a:rPr>
              <a:t> </a:t>
            </a:r>
            <a:r>
              <a:rPr dirty="0" sz="3200">
                <a:latin typeface="Gill Sans MT"/>
                <a:cs typeface="Gill Sans MT"/>
              </a:rPr>
              <a:t>IN</a:t>
            </a:r>
            <a:r>
              <a:rPr dirty="0" sz="3200" spc="-400">
                <a:latin typeface="Gill Sans MT"/>
                <a:cs typeface="Gill Sans MT"/>
              </a:rPr>
              <a:t> </a:t>
            </a:r>
            <a:r>
              <a:rPr dirty="0" sz="3200">
                <a:latin typeface="Gill Sans MT"/>
                <a:cs typeface="Gill Sans MT"/>
              </a:rPr>
              <a:t>THIS</a:t>
            </a:r>
            <a:r>
              <a:rPr dirty="0" sz="3200" spc="-55">
                <a:latin typeface="Gill Sans MT"/>
                <a:cs typeface="Gill Sans MT"/>
              </a:rPr>
              <a:t> </a:t>
            </a:r>
            <a:r>
              <a:rPr dirty="0" sz="3200" spc="-10">
                <a:latin typeface="Gill Sans MT"/>
                <a:cs typeface="Gill Sans MT"/>
              </a:rPr>
              <a:t>PROJECT.</a:t>
            </a:r>
            <a:r>
              <a:rPr dirty="0" sz="3200">
                <a:latin typeface="Gill Sans MT"/>
                <a:cs typeface="Gill Sans MT"/>
              </a:rPr>
              <a:t>	</a:t>
            </a:r>
            <a:r>
              <a:rPr dirty="0" sz="3200" spc="-10">
                <a:latin typeface="Gill Sans MT"/>
                <a:cs typeface="Gill Sans MT"/>
              </a:rPr>
              <a:t>IF</a:t>
            </a:r>
            <a:r>
              <a:rPr dirty="0" sz="3200" spc="-500">
                <a:latin typeface="Gill Sans MT"/>
                <a:cs typeface="Gill Sans MT"/>
              </a:rPr>
              <a:t> </a:t>
            </a:r>
            <a:r>
              <a:rPr dirty="0" sz="3200" spc="-35">
                <a:latin typeface="Gill Sans MT"/>
                <a:cs typeface="Gill Sans MT"/>
              </a:rPr>
              <a:t>YOU</a:t>
            </a:r>
            <a:r>
              <a:rPr dirty="0" sz="3200" spc="-135">
                <a:latin typeface="Gill Sans MT"/>
                <a:cs typeface="Gill Sans MT"/>
              </a:rPr>
              <a:t> </a:t>
            </a:r>
            <a:r>
              <a:rPr dirty="0" sz="3200" spc="-85">
                <a:latin typeface="Gill Sans MT"/>
                <a:cs typeface="Gill Sans MT"/>
              </a:rPr>
              <a:t>HAVE</a:t>
            </a:r>
            <a:r>
              <a:rPr dirty="0" sz="3200" spc="-335">
                <a:latin typeface="Gill Sans MT"/>
                <a:cs typeface="Gill Sans MT"/>
              </a:rPr>
              <a:t> </a:t>
            </a:r>
            <a:r>
              <a:rPr dirty="0" sz="3200" spc="-25">
                <a:latin typeface="Gill Sans MT"/>
                <a:cs typeface="Gill Sans MT"/>
              </a:rPr>
              <a:t>ANY </a:t>
            </a:r>
            <a:r>
              <a:rPr dirty="0" sz="3200">
                <a:latin typeface="Gill Sans MT"/>
                <a:cs typeface="Gill Sans MT"/>
              </a:rPr>
              <a:t>QUESTIONS</a:t>
            </a:r>
            <a:r>
              <a:rPr dirty="0" sz="3200" spc="-340">
                <a:latin typeface="Gill Sans MT"/>
                <a:cs typeface="Gill Sans MT"/>
              </a:rPr>
              <a:t> </a:t>
            </a:r>
            <a:r>
              <a:rPr dirty="0" sz="3200">
                <a:latin typeface="Gill Sans MT"/>
                <a:cs typeface="Gill Sans MT"/>
              </a:rPr>
              <a:t>ABOUT</a:t>
            </a:r>
            <a:r>
              <a:rPr dirty="0" sz="3200" spc="-415">
                <a:latin typeface="Gill Sans MT"/>
                <a:cs typeface="Gill Sans MT"/>
              </a:rPr>
              <a:t> </a:t>
            </a:r>
            <a:r>
              <a:rPr dirty="0" sz="3200">
                <a:latin typeface="Gill Sans MT"/>
                <a:cs typeface="Gill Sans MT"/>
              </a:rPr>
              <a:t>THE</a:t>
            </a:r>
            <a:r>
              <a:rPr dirty="0" sz="3200" spc="-45">
                <a:latin typeface="Gill Sans MT"/>
                <a:cs typeface="Gill Sans MT"/>
              </a:rPr>
              <a:t> </a:t>
            </a:r>
            <a:r>
              <a:rPr dirty="0" sz="3200" spc="-75">
                <a:latin typeface="Gill Sans MT"/>
                <a:cs typeface="Gill Sans MT"/>
              </a:rPr>
              <a:t>PHOTOS,</a:t>
            </a:r>
            <a:r>
              <a:rPr dirty="0" sz="3200" spc="-335">
                <a:latin typeface="Gill Sans MT"/>
                <a:cs typeface="Gill Sans MT"/>
              </a:rPr>
              <a:t> </a:t>
            </a:r>
            <a:r>
              <a:rPr dirty="0" sz="3200">
                <a:latin typeface="Gill Sans MT"/>
                <a:cs typeface="Gill Sans MT"/>
              </a:rPr>
              <a:t>JUST</a:t>
            </a:r>
            <a:r>
              <a:rPr dirty="0" sz="3200" spc="-15">
                <a:latin typeface="Gill Sans MT"/>
                <a:cs typeface="Gill Sans MT"/>
              </a:rPr>
              <a:t> </a:t>
            </a:r>
            <a:r>
              <a:rPr dirty="0" sz="3200">
                <a:latin typeface="Gill Sans MT"/>
                <a:cs typeface="Gill Sans MT"/>
              </a:rPr>
              <a:t>LET</a:t>
            </a:r>
            <a:r>
              <a:rPr dirty="0" sz="3200" spc="-15">
                <a:latin typeface="Gill Sans MT"/>
                <a:cs typeface="Gill Sans MT"/>
              </a:rPr>
              <a:t> </a:t>
            </a:r>
            <a:r>
              <a:rPr dirty="0" sz="3200" spc="-25">
                <a:latin typeface="Gill Sans MT"/>
                <a:cs typeface="Gill Sans MT"/>
              </a:rPr>
              <a:t>US </a:t>
            </a:r>
            <a:r>
              <a:rPr dirty="0" sz="3200" spc="-30">
                <a:latin typeface="Gill Sans MT"/>
                <a:cs typeface="Gill Sans MT"/>
              </a:rPr>
              <a:t>KNOW!</a:t>
            </a:r>
            <a:r>
              <a:rPr dirty="0" sz="3200" spc="-405">
                <a:latin typeface="Gill Sans MT"/>
                <a:cs typeface="Gill Sans MT"/>
              </a:rPr>
              <a:t> </a:t>
            </a:r>
            <a:r>
              <a:rPr dirty="0" sz="3200" spc="-30">
                <a:latin typeface="Gill Sans MT"/>
                <a:cs typeface="Gill Sans MT"/>
              </a:rPr>
              <a:t>THANK</a:t>
            </a:r>
            <a:r>
              <a:rPr dirty="0" sz="3200" spc="-475">
                <a:latin typeface="Gill Sans MT"/>
                <a:cs typeface="Gill Sans MT"/>
              </a:rPr>
              <a:t> </a:t>
            </a:r>
            <a:r>
              <a:rPr dirty="0" sz="3200" spc="-40">
                <a:latin typeface="Gill Sans MT"/>
                <a:cs typeface="Gill Sans MT"/>
              </a:rPr>
              <a:t>YOU</a:t>
            </a:r>
            <a:r>
              <a:rPr dirty="0" sz="3200" spc="-95">
                <a:latin typeface="Gill Sans MT"/>
                <a:cs typeface="Gill Sans MT"/>
              </a:rPr>
              <a:t> </a:t>
            </a:r>
            <a:r>
              <a:rPr dirty="0" sz="3200">
                <a:latin typeface="Gill Sans MT"/>
                <a:cs typeface="Gill Sans MT"/>
              </a:rPr>
              <a:t>FOR</a:t>
            </a:r>
            <a:r>
              <a:rPr dirty="0" sz="3200" spc="-40">
                <a:latin typeface="Gill Sans MT"/>
                <a:cs typeface="Gill Sans MT"/>
              </a:rPr>
              <a:t> </a:t>
            </a:r>
            <a:r>
              <a:rPr dirty="0" sz="3200" spc="-10">
                <a:latin typeface="Gill Sans MT"/>
                <a:cs typeface="Gill Sans MT"/>
              </a:rPr>
              <a:t>COMING!!</a:t>
            </a:r>
            <a:endParaRPr sz="32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019503"/>
            <a:ext cx="12192000" cy="4838700"/>
            <a:chOff x="0" y="2019503"/>
            <a:chExt cx="12192000" cy="48387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019503"/>
              <a:ext cx="12192000" cy="410591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126482"/>
              <a:ext cx="12191999" cy="731516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0" y="6122060"/>
              <a:ext cx="12192000" cy="12700"/>
            </a:xfrm>
            <a:custGeom>
              <a:avLst/>
              <a:gdLst/>
              <a:ahLst/>
              <a:cxnLst/>
              <a:rect l="l" t="t" r="r" b="b"/>
              <a:pathLst>
                <a:path w="12192000" h="12700">
                  <a:moveTo>
                    <a:pt x="0" y="12699"/>
                  </a:moveTo>
                  <a:lnTo>
                    <a:pt x="12192000" y="12699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04375" y="2087626"/>
              <a:ext cx="2587625" cy="34495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7669" y="2087753"/>
              <a:ext cx="6094476" cy="311619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07592" rIns="0" bIns="0" rtlCol="0" vert="horz">
            <a:spAutoFit/>
          </a:bodyPr>
          <a:lstStyle/>
          <a:p>
            <a:pPr marL="1148715">
              <a:lnSpc>
                <a:spcPct val="100000"/>
              </a:lnSpc>
              <a:spcBef>
                <a:spcPts val="105"/>
              </a:spcBef>
            </a:pPr>
            <a:r>
              <a:rPr dirty="0"/>
              <a:t>JEREMIAH</a:t>
            </a:r>
            <a:r>
              <a:rPr dirty="0" spc="5"/>
              <a:t> </a:t>
            </a:r>
            <a:r>
              <a:rPr dirty="0" spc="-10"/>
              <a:t>CNA,</a:t>
            </a:r>
            <a:r>
              <a:rPr dirty="0" spc="-325"/>
              <a:t> </a:t>
            </a:r>
            <a:r>
              <a:rPr dirty="0" spc="-25"/>
              <a:t>CMA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80582" y="1141602"/>
            <a:ext cx="5687187" cy="430415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6693" y="202742"/>
            <a:ext cx="2994279" cy="618185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056153"/>
            <a:ext cx="2490088" cy="3320034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74163" y="1918347"/>
            <a:ext cx="3658997" cy="4609719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372218" y="141478"/>
            <a:ext cx="2819780" cy="355384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36867" y="1124127"/>
            <a:ext cx="2775458" cy="4609719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998836" y="4716183"/>
            <a:ext cx="1906016" cy="190601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3207" y="226313"/>
            <a:ext cx="2368931" cy="234226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64032" rIns="0" bIns="0" rtlCol="0" vert="horz">
            <a:spAutoFit/>
          </a:bodyPr>
          <a:lstStyle/>
          <a:p>
            <a:pPr marL="3863975">
              <a:lnSpc>
                <a:spcPct val="100000"/>
              </a:lnSpc>
              <a:spcBef>
                <a:spcPts val="100"/>
              </a:spcBef>
            </a:pPr>
            <a:r>
              <a:rPr dirty="0" sz="5400" spc="-10"/>
              <a:t>KYLIE</a:t>
            </a:r>
            <a:endParaRPr sz="5400"/>
          </a:p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10703" y="2027554"/>
            <a:ext cx="2873629" cy="383146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00345" y="1968131"/>
            <a:ext cx="2184654" cy="3883914"/>
          </a:xfrm>
          <a:prstGeom prst="rect">
            <a:avLst/>
          </a:prstGeom>
        </p:spPr>
      </p:pic>
      <p:grpSp>
        <p:nvGrpSpPr>
          <p:cNvPr id="6" name="object 6" descr=""/>
          <p:cNvGrpSpPr/>
          <p:nvPr/>
        </p:nvGrpSpPr>
        <p:grpSpPr>
          <a:xfrm>
            <a:off x="0" y="136652"/>
            <a:ext cx="4789805" cy="5715635"/>
            <a:chOff x="0" y="136652"/>
            <a:chExt cx="4789805" cy="5715635"/>
          </a:xfrm>
        </p:grpSpPr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73348" y="4043298"/>
              <a:ext cx="330504" cy="4318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6795" y="1968131"/>
              <a:ext cx="2993008" cy="388391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36652"/>
              <a:ext cx="2229612" cy="295084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42790" y="876693"/>
            <a:ext cx="3816603" cy="4770742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62239" y="876680"/>
            <a:ext cx="3816604" cy="4770755"/>
          </a:xfrm>
          <a:prstGeom prst="rect">
            <a:avLst/>
          </a:prstGeom>
        </p:spPr>
      </p:pic>
      <p:grpSp>
        <p:nvGrpSpPr>
          <p:cNvPr id="5" name="object 5" descr=""/>
          <p:cNvGrpSpPr/>
          <p:nvPr/>
        </p:nvGrpSpPr>
        <p:grpSpPr>
          <a:xfrm>
            <a:off x="113123" y="876693"/>
            <a:ext cx="9945370" cy="5981700"/>
            <a:chOff x="113123" y="876693"/>
            <a:chExt cx="9945370" cy="5981700"/>
          </a:xfrm>
        </p:grpSpPr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123" y="876693"/>
              <a:ext cx="3601974" cy="4770742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97965" y="5647494"/>
              <a:ext cx="8560435" cy="12105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06166" y="44170"/>
            <a:ext cx="5415660" cy="676960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94316" y="44171"/>
            <a:ext cx="1357249" cy="676960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6018" y="88390"/>
            <a:ext cx="1357249" cy="676960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481C280F119D49ADA3EE2FA2D6CC21" ma:contentTypeVersion="18" ma:contentTypeDescription="Create a new document." ma:contentTypeScope="" ma:versionID="79ebd7a7ed2cfa9415692c86a8ccc8ff">
  <xsd:schema xmlns:xsd="http://www.w3.org/2001/XMLSchema" xmlns:xs="http://www.w3.org/2001/XMLSchema" xmlns:p="http://schemas.microsoft.com/office/2006/metadata/properties" xmlns:ns2="8ffac74b-5f2e-4fdf-a7cc-730f7a748dad" xmlns:ns3="f662cf74-d401-494c-bb04-6b1b0a86697b" targetNamespace="http://schemas.microsoft.com/office/2006/metadata/properties" ma:root="true" ma:fieldsID="b971918ec6a3fe4e667b9c5cd7d7772f" ns2:_="" ns3:_="">
    <xsd:import namespace="8ffac74b-5f2e-4fdf-a7cc-730f7a748dad"/>
    <xsd:import namespace="f662cf74-d401-494c-bb04-6b1b0a86697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fac74b-5f2e-4fdf-a7cc-730f7a748da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a14e6a9-7d23-4bd7-860b-1168917b0e17}" ma:internalName="TaxCatchAll" ma:showField="CatchAllData" ma:web="8ffac74b-5f2e-4fdf-a7cc-730f7a748d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62cf74-d401-494c-bb04-6b1b0a8669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b8ed7cba-b263-44e1-aaea-116db9091a5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EDC2312-DC4F-4E5D-AD6C-E71CE97A86DD}"/>
</file>

<file path=customXml/itemProps2.xml><?xml version="1.0" encoding="utf-8"?>
<ds:datastoreItem xmlns:ds="http://schemas.openxmlformats.org/officeDocument/2006/customXml" ds:itemID="{537013D4-6088-4332-B928-FC80BB7221A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Crestview Seneca</dc:creator>
  <dcterms:created xsi:type="dcterms:W3CDTF">2024-10-04T15:07:03Z</dcterms:created>
  <dcterms:modified xsi:type="dcterms:W3CDTF">2024-10-04T15:07:03Z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2024-09-19T00:00:00Z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2024-10-04T00:00:00Z</vt:filetime>
  </property>
  <property fmtid="{D5CDD505-2E9C-101B-9397-08002B2CF9AE}" pid="5" name="Producer">
    <vt:lpwstr>Microsoft® PowerPoint® 2019</vt:lpwstr>
  </property>
</Properties>
</file>