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2" r:id="rId2"/>
    <p:sldId id="383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E46"/>
    <a:srgbClr val="27357D"/>
    <a:srgbClr val="2F4199"/>
    <a:srgbClr val="DEFF95"/>
    <a:srgbClr val="FFF29F"/>
    <a:srgbClr val="8CC7CE"/>
    <a:srgbClr val="4D61C7"/>
    <a:srgbClr val="9FA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804" autoAdjust="0"/>
    <p:restoredTop sz="76330" autoAdjust="0"/>
  </p:normalViewPr>
  <p:slideViewPr>
    <p:cSldViewPr>
      <p:cViewPr>
        <p:scale>
          <a:sx n="80" d="100"/>
          <a:sy n="80" d="100"/>
        </p:scale>
        <p:origin x="200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864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B8D609F-CA14-5E48-A5FA-F527C6B2A774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8F940553-416E-984F-BD4E-E968C4F6B6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14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Complete</a:t>
            </a:r>
            <a:r>
              <a:rPr lang="en-US" b="1" baseline="0" dirty="0" smtClean="0"/>
              <a:t> Carbon </a:t>
            </a:r>
            <a:r>
              <a:rPr lang="en-US" b="1" baseline="0" smtClean="0"/>
              <a:t>Footprint Activity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40553-416E-984F-BD4E-E968C4F6B61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4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940553-416E-984F-BD4E-E968C4F6B61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4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52400" y="-76200"/>
            <a:ext cx="1600200" cy="7086600"/>
          </a:xfrm>
          <a:prstGeom prst="rect">
            <a:avLst/>
          </a:prstGeom>
          <a:gradFill flip="none" rotWithShape="1">
            <a:gsLst>
              <a:gs pos="76000">
                <a:srgbClr val="6C789A"/>
              </a:gs>
              <a:gs pos="0">
                <a:srgbClr val="161E46"/>
              </a:gs>
              <a:gs pos="99000">
                <a:schemeClr val="accent1">
                  <a:tint val="44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 userDrawn="1"/>
        </p:nvSpPr>
        <p:spPr>
          <a:xfrm>
            <a:off x="152400" y="4191000"/>
            <a:ext cx="2438400" cy="2438400"/>
          </a:xfrm>
          <a:prstGeom prst="ellipse">
            <a:avLst/>
          </a:prstGeom>
          <a:solidFill>
            <a:schemeClr val="bg1"/>
          </a:solidFill>
          <a:ln>
            <a:solidFill>
              <a:srgbClr val="161E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15081"/>
            <a:ext cx="1479263" cy="173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47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5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3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5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50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8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7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45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532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64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71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7FB3A-ACF0-4F15-A355-28759F387D78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18CCE-EEDF-4888-9D02-8F49694DB4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4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94" r="8965"/>
          <a:stretch/>
        </p:blipFill>
        <p:spPr bwMode="auto">
          <a:xfrm>
            <a:off x="1066800" y="1978016"/>
            <a:ext cx="2211186" cy="3390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2F41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The Carbon Footprint of Apparel</a:t>
            </a:r>
            <a:endParaRPr lang="en-US" sz="4000" b="1" dirty="0">
              <a:solidFill>
                <a:srgbClr val="2F41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 rot="5400000">
            <a:off x="4076700" y="1790699"/>
            <a:ext cx="990599" cy="9296400"/>
          </a:xfrm>
          <a:prstGeom prst="rect">
            <a:avLst/>
          </a:prstGeom>
          <a:gradFill flip="none" rotWithShape="1">
            <a:gsLst>
              <a:gs pos="76000">
                <a:srgbClr val="6C789A"/>
              </a:gs>
              <a:gs pos="0">
                <a:srgbClr val="161E46"/>
              </a:gs>
              <a:gs pos="99000">
                <a:schemeClr val="accent1">
                  <a:tint val="44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8600" y="5181600"/>
            <a:ext cx="1581865" cy="1532393"/>
          </a:xfrm>
          <a:prstGeom prst="ellipse">
            <a:avLst/>
          </a:prstGeom>
          <a:solidFill>
            <a:schemeClr val="bg1"/>
          </a:solidFill>
          <a:ln>
            <a:solidFill>
              <a:srgbClr val="161E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92469"/>
            <a:ext cx="925569" cy="1084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" y="1371600"/>
            <a:ext cx="8229600" cy="76200"/>
          </a:xfrm>
          <a:prstGeom prst="rect">
            <a:avLst/>
          </a:prstGeom>
          <a:solidFill>
            <a:srgbClr val="161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0" y="1969704"/>
            <a:ext cx="2260600" cy="3390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24200" y="289560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100% Cotton Jeans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15200" y="296287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100% Nylon 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3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2F41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The Carbon Footprint of Apparel</a:t>
            </a:r>
            <a:endParaRPr lang="en-US" sz="4000" b="1" dirty="0">
              <a:solidFill>
                <a:srgbClr val="2F41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 rot="5400000">
            <a:off x="4076700" y="1790699"/>
            <a:ext cx="990599" cy="9296400"/>
          </a:xfrm>
          <a:prstGeom prst="rect">
            <a:avLst/>
          </a:prstGeom>
          <a:gradFill flip="none" rotWithShape="1">
            <a:gsLst>
              <a:gs pos="76000">
                <a:srgbClr val="6C789A"/>
              </a:gs>
              <a:gs pos="0">
                <a:srgbClr val="161E46"/>
              </a:gs>
              <a:gs pos="99000">
                <a:schemeClr val="accent1">
                  <a:tint val="44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8600" y="5181600"/>
            <a:ext cx="1581865" cy="1532393"/>
          </a:xfrm>
          <a:prstGeom prst="ellipse">
            <a:avLst/>
          </a:prstGeom>
          <a:solidFill>
            <a:schemeClr val="bg1"/>
          </a:solidFill>
          <a:ln>
            <a:solidFill>
              <a:srgbClr val="161E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92469"/>
            <a:ext cx="925569" cy="1084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7200" y="1371600"/>
            <a:ext cx="8229600" cy="76200"/>
          </a:xfrm>
          <a:prstGeom prst="rect">
            <a:avLst/>
          </a:prstGeom>
          <a:solidFill>
            <a:srgbClr val="161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38800" y="2838271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100% Cotton Distressed Jeans</a:t>
            </a:r>
            <a:endParaRPr lang="en-US" dirty="0"/>
          </a:p>
        </p:txBody>
      </p:sp>
      <p:pic>
        <p:nvPicPr>
          <p:cNvPr id="4100" name="Picture 4" descr="http://www.esquire.com/cm/esquire/images/VV/esq-simon-miller-replica-100313-xlg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8" r="50000"/>
          <a:stretch/>
        </p:blipFill>
        <p:spPr bwMode="auto">
          <a:xfrm>
            <a:off x="3276600" y="1676400"/>
            <a:ext cx="2286000" cy="40222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21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6542</TotalTime>
  <Words>29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Adobe Gothic Std B</vt:lpstr>
      <vt:lpstr>Arial</vt:lpstr>
      <vt:lpstr>Calibri</vt:lpstr>
      <vt:lpstr>Office Theme</vt:lpstr>
      <vt:lpstr>The Carbon Footprint of Apparel</vt:lpstr>
      <vt:lpstr>The Carbon Footprint of Apparel</vt:lpstr>
    </vt:vector>
  </TitlesOfParts>
  <Company>College of Human Ecology, Kansas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Hiller Connell</dc:creator>
  <cp:lastModifiedBy>BarbaraAnderson</cp:lastModifiedBy>
  <cp:revision>205</cp:revision>
  <cp:lastPrinted>2015-01-30T19:09:32Z</cp:lastPrinted>
  <dcterms:created xsi:type="dcterms:W3CDTF">2014-02-19T22:03:01Z</dcterms:created>
  <dcterms:modified xsi:type="dcterms:W3CDTF">2016-01-13T19:38:08Z</dcterms:modified>
</cp:coreProperties>
</file>