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32" userDrawn="1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08"/>
  </p:normalViewPr>
  <p:slideViewPr>
    <p:cSldViewPr snapToGrid="0">
      <p:cViewPr varScale="1">
        <p:scale>
          <a:sx n="34" d="100"/>
          <a:sy n="34" d="100"/>
        </p:scale>
        <p:origin x="1938" y="90"/>
      </p:cViewPr>
      <p:guideLst>
        <p:guide orient="horz" pos="763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Davis" userId="75f64664-cae5-4e12-b3b7-189efccad10a" providerId="ADAL" clId="{F73DBBFB-3347-4217-84DB-836ACA2EAA14}"/>
    <pc:docChg chg="modSld">
      <pc:chgData name="Jeffrey Davis" userId="75f64664-cae5-4e12-b3b7-189efccad10a" providerId="ADAL" clId="{F73DBBFB-3347-4217-84DB-836ACA2EAA14}" dt="2025-08-18T13:25:45.460" v="4" actId="20577"/>
      <pc:docMkLst>
        <pc:docMk/>
      </pc:docMkLst>
      <pc:sldChg chg="modSp mod">
        <pc:chgData name="Jeffrey Davis" userId="75f64664-cae5-4e12-b3b7-189efccad10a" providerId="ADAL" clId="{F73DBBFB-3347-4217-84DB-836ACA2EAA14}" dt="2025-08-18T13:25:45.460" v="4" actId="20577"/>
        <pc:sldMkLst>
          <pc:docMk/>
          <pc:sldMk cId="2865586398" sldId="256"/>
        </pc:sldMkLst>
        <pc:spChg chg="mod">
          <ac:chgData name="Jeffrey Davis" userId="75f64664-cae5-4e12-b3b7-189efccad10a" providerId="ADAL" clId="{F73DBBFB-3347-4217-84DB-836ACA2EAA14}" dt="2025-08-18T13:25:45.460" v="4" actId="20577"/>
          <ac:spMkLst>
            <pc:docMk/>
            <pc:sldMk cId="2865586398" sldId="256"/>
            <ac:spMk id="14" creationId="{F16231C0-624F-5A18-CF3E-0CC3578800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8C30D-868C-E440-B571-126BAAB7F013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CD264-9CEF-C34E-B11D-903DC1D6F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5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6CD264-9CEF-C34E-B11D-903DC1D6F6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2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4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1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9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6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0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D7CCA2-E01F-A443-8798-4226C487117D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5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66AC3C-CB2E-81C3-5C5F-B3255D27DE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70933" y="-98381"/>
            <a:ext cx="33189333" cy="3875567"/>
          </a:xfrm>
          <a:prstGeom prst="rect">
            <a:avLst/>
          </a:prstGeom>
          <a:solidFill>
            <a:srgbClr val="43266C"/>
          </a:solidFill>
          <a:ln>
            <a:solidFill>
              <a:srgbClr val="43266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BBA706-6AF9-CDAA-D601-27EFDCEA68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70933" y="20651648"/>
            <a:ext cx="33189333" cy="1293952"/>
          </a:xfrm>
          <a:prstGeom prst="rect">
            <a:avLst/>
          </a:prstGeom>
          <a:solidFill>
            <a:srgbClr val="43266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7"/>
          </a:p>
        </p:txBody>
      </p:sp>
      <p:pic>
        <p:nvPicPr>
          <p:cNvPr id="11" name="Picture 10" descr="A black and white logo&#10;&#10;AI-generated content may be incorrect.">
            <a:extLst>
              <a:ext uri="{FF2B5EF4-FFF2-40B4-BE49-F238E27FC236}">
                <a16:creationId xmlns:a16="http://schemas.microsoft.com/office/drawing/2014/main" id="{71231644-B2B5-5DE1-CA17-7FFC3F7B3A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60" y="662377"/>
            <a:ext cx="3167451" cy="23540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C05A3B4-3738-FBCA-0B99-D599F19C5E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26404" y="478215"/>
            <a:ext cx="25095857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720" b="1" dirty="0">
                <a:solidFill>
                  <a:schemeClr val="bg1"/>
                </a:solidFill>
                <a:latin typeface="Myriad Pro Light" panose="020B0403030403020204" pitchFamily="34" charset="0"/>
              </a:rPr>
              <a:t>TITLE</a:t>
            </a:r>
            <a:endParaRPr lang="en-US" sz="13997" b="1" dirty="0">
              <a:solidFill>
                <a:schemeClr val="bg1"/>
              </a:solidFill>
              <a:latin typeface="Myriad Pro Light" panose="020B04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57C610-918C-0A7B-54F7-06654976BE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72326" y="2268829"/>
            <a:ext cx="25095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 Light" panose="020B0403030403020204" pitchFamily="34" charset="0"/>
              </a:rPr>
              <a:t>Researcher Names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6231C0-624F-5A18-CF3E-0CC3578800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865" y="21018758"/>
            <a:ext cx="8066922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dirty="0">
                <a:solidFill>
                  <a:schemeClr val="bg1"/>
                </a:solidFill>
                <a:latin typeface="Myriad Pro Light" panose="020B0403030403020204" pitchFamily="34" charset="0"/>
              </a:rPr>
              <a:t>School </a:t>
            </a:r>
            <a:r>
              <a:rPr lang="en-US" sz="3780">
                <a:solidFill>
                  <a:schemeClr val="bg1"/>
                </a:solidFill>
                <a:latin typeface="Myriad Pro Light" panose="020B0403030403020204" pitchFamily="34" charset="0"/>
              </a:rPr>
              <a:t>of Human </a:t>
            </a:r>
            <a:r>
              <a:rPr lang="en-US" sz="3780" dirty="0">
                <a:solidFill>
                  <a:schemeClr val="bg1"/>
                </a:solidFill>
                <a:latin typeface="Myriad Pro Light" panose="020B0403030403020204" pitchFamily="34" charset="0"/>
              </a:rPr>
              <a:t>Sciences</a:t>
            </a:r>
          </a:p>
        </p:txBody>
      </p:sp>
      <p:pic>
        <p:nvPicPr>
          <p:cNvPr id="16" name="Picture 15" descr="A close up of a logo&#10;&#10;AI-generated content may be incorrect.">
            <a:extLst>
              <a:ext uri="{FF2B5EF4-FFF2-40B4-BE49-F238E27FC236}">
                <a16:creationId xmlns:a16="http://schemas.microsoft.com/office/drawing/2014/main" id="{13928C9E-541A-E2EA-A124-F571D22436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6418" y="20961478"/>
            <a:ext cx="6343529" cy="788592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BFC9F8C-480F-4158-AB25-8C7BAFDD00F0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972800" y="3777186"/>
            <a:ext cx="0" cy="16874462"/>
          </a:xfrm>
          <a:prstGeom prst="line">
            <a:avLst/>
          </a:prstGeom>
          <a:ln>
            <a:solidFill>
              <a:srgbClr val="432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B4DA46-0A3A-5617-3BB0-8B34461716B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945600" y="3777186"/>
            <a:ext cx="0" cy="16874462"/>
          </a:xfrm>
          <a:prstGeom prst="line">
            <a:avLst/>
          </a:prstGeom>
          <a:ln>
            <a:solidFill>
              <a:srgbClr val="432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DD361F-2958-589D-1EDF-28B1D36DA419}"/>
              </a:ext>
            </a:extLst>
          </p:cNvPr>
          <p:cNvSpPr txBox="1"/>
          <p:nvPr/>
        </p:nvSpPr>
        <p:spPr>
          <a:xfrm>
            <a:off x="238865" y="4207129"/>
            <a:ext cx="10276110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Background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E5E6D5-633B-5F58-F225-3740E1862AF8}"/>
              </a:ext>
            </a:extLst>
          </p:cNvPr>
          <p:cNvSpPr txBox="1"/>
          <p:nvPr/>
        </p:nvSpPr>
        <p:spPr>
          <a:xfrm>
            <a:off x="238865" y="9904739"/>
            <a:ext cx="10276110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Hypotheses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ED055E-DC95-E6DF-61B5-7C84CF15835B}"/>
              </a:ext>
            </a:extLst>
          </p:cNvPr>
          <p:cNvSpPr txBox="1"/>
          <p:nvPr/>
        </p:nvSpPr>
        <p:spPr>
          <a:xfrm>
            <a:off x="238865" y="13774889"/>
            <a:ext cx="10276108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Methods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4E64DC-3BD5-7E0C-13F8-FAF6030915C7}"/>
              </a:ext>
            </a:extLst>
          </p:cNvPr>
          <p:cNvSpPr txBox="1"/>
          <p:nvPr/>
        </p:nvSpPr>
        <p:spPr>
          <a:xfrm>
            <a:off x="11321146" y="4207128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Methods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56A92A-3DD0-4169-102B-DE686248EC0E}"/>
              </a:ext>
            </a:extLst>
          </p:cNvPr>
          <p:cNvSpPr txBox="1"/>
          <p:nvPr/>
        </p:nvSpPr>
        <p:spPr>
          <a:xfrm>
            <a:off x="11321146" y="13774889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535B6A-D218-B858-6E6A-695A733E22F3}"/>
              </a:ext>
            </a:extLst>
          </p:cNvPr>
          <p:cNvSpPr txBox="1"/>
          <p:nvPr/>
        </p:nvSpPr>
        <p:spPr>
          <a:xfrm>
            <a:off x="22403424" y="4207128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1BBAC6-A66E-86F0-F938-0F12CD941B31}"/>
              </a:ext>
            </a:extLst>
          </p:cNvPr>
          <p:cNvSpPr txBox="1"/>
          <p:nvPr/>
        </p:nvSpPr>
        <p:spPr>
          <a:xfrm>
            <a:off x="22403423" y="15278194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Conclusions</a:t>
            </a:r>
          </a:p>
        </p:txBody>
      </p:sp>
      <p:pic>
        <p:nvPicPr>
          <p:cNvPr id="2" name="Picture 1" descr="A black and white logo&#10;&#10;AI-generated content may be incorrect.">
            <a:extLst>
              <a:ext uri="{FF2B5EF4-FFF2-40B4-BE49-F238E27FC236}">
                <a16:creationId xmlns:a16="http://schemas.microsoft.com/office/drawing/2014/main" id="{38D1EF4A-A7CA-8CFE-1313-B170DB6C5EC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996" y="662377"/>
            <a:ext cx="3167451" cy="235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8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15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Myriad Pro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Chelsi Medved</dc:creator>
  <cp:lastModifiedBy>Jeffrey Davis</cp:lastModifiedBy>
  <cp:revision>2</cp:revision>
  <dcterms:created xsi:type="dcterms:W3CDTF">2025-08-07T15:22:43Z</dcterms:created>
  <dcterms:modified xsi:type="dcterms:W3CDTF">2025-08-18T13:25:55Z</dcterms:modified>
</cp:coreProperties>
</file>